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
      <p:font typeface="Alata"/>
      <p:regular r:id="rId22"/>
    </p:embeddedFont>
    <p:embeddedFont>
      <p:font typeface="Chivo"/>
      <p:regular r:id="rId23"/>
      <p:bold r:id="rId24"/>
      <p:italic r:id="rId25"/>
      <p:boldItalic r:id="rId26"/>
    </p:embeddedFont>
    <p:embeddedFont>
      <p:font typeface="Fira Sans Extra Condensed"/>
      <p:regular r:id="rId27"/>
      <p:bold r:id="rId28"/>
      <p:italic r:id="rId29"/>
      <p:boldItalic r:id="rId30"/>
    </p:embeddedFont>
    <p:embeddedFont>
      <p:font typeface="Special Elite"/>
      <p:regular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1E789F2-FAE2-416F-904D-961045BAC68B}">
  <a:tblStyle styleId="{91E789F2-FAE2-416F-904D-961045BAC68B}"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Alata-regular.fntdata"/><Relationship Id="rId21" Type="http://schemas.openxmlformats.org/officeDocument/2006/relationships/font" Target="fonts/Roboto-boldItalic.fntdata"/><Relationship Id="rId24" Type="http://schemas.openxmlformats.org/officeDocument/2006/relationships/font" Target="fonts/Chivo-bold.fntdata"/><Relationship Id="rId23" Type="http://schemas.openxmlformats.org/officeDocument/2006/relationships/font" Target="fonts/Chiv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Chivo-boldItalic.fntdata"/><Relationship Id="rId25" Type="http://schemas.openxmlformats.org/officeDocument/2006/relationships/font" Target="fonts/Chivo-italic.fntdata"/><Relationship Id="rId28" Type="http://schemas.openxmlformats.org/officeDocument/2006/relationships/font" Target="fonts/FiraSansExtraCondensed-bold.fntdata"/><Relationship Id="rId27" Type="http://schemas.openxmlformats.org/officeDocument/2006/relationships/font" Target="fonts/FiraSansExtraCondense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raSansExtraCondense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pecialElite-regular.fntdata"/><Relationship Id="rId30" Type="http://schemas.openxmlformats.org/officeDocument/2006/relationships/font" Target="fonts/FiraSansExtraCondensed-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9e18b2fd9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9e18b2fd9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9b962886da_0_17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9b962886da_0_17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9b962886da_0_2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9b962886da_0_2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9b962886da_0_1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9b962886da_0_1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a065755af5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a065755af5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9b962886da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9b962886da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9b962886da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9b962886da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9e18b2fd90_0_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9e18b2fd90_0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9b962886da_0_1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9b962886da_0_1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9e18b2fd90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9e18b2fd90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a065755af5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a065755af5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9e18b2fd90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9e18b2fd90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17800" y="3599200"/>
            <a:ext cx="5177700" cy="717900"/>
          </a:xfrm>
          <a:prstGeom prst="rect">
            <a:avLst/>
          </a:prstGeom>
          <a:solidFill>
            <a:srgbClr val="FFDE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471488" y="390518"/>
            <a:ext cx="8201025" cy="4752882"/>
            <a:chOff x="495300" y="390525"/>
            <a:chExt cx="8201025" cy="4990950"/>
          </a:xfrm>
        </p:grpSpPr>
        <p:grpSp>
          <p:nvGrpSpPr>
            <p:cNvPr id="11" name="Google Shape;11;p2"/>
            <p:cNvGrpSpPr/>
            <p:nvPr/>
          </p:nvGrpSpPr>
          <p:grpSpPr>
            <a:xfrm>
              <a:off x="495300" y="390525"/>
              <a:ext cx="8201025" cy="4105275"/>
              <a:chOff x="495300" y="542925"/>
              <a:chExt cx="8201025" cy="4105275"/>
            </a:xfrm>
          </p:grpSpPr>
          <p:sp>
            <p:nvSpPr>
              <p:cNvPr id="12" name="Google Shape;12;p2"/>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13" name="Google Shape;13;p2"/>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14" name="Google Shape;14;p2"/>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
        <p:nvSpPr>
          <p:cNvPr id="15" name="Google Shape;15;p2"/>
          <p:cNvSpPr txBox="1"/>
          <p:nvPr>
            <p:ph type="ctrTitle"/>
          </p:nvPr>
        </p:nvSpPr>
        <p:spPr>
          <a:xfrm>
            <a:off x="789425" y="1292519"/>
            <a:ext cx="4342500" cy="22233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b="1" sz="7000">
                <a:solidFill>
                  <a:schemeClr val="lt1"/>
                </a:solidFill>
                <a:latin typeface="Alata"/>
                <a:ea typeface="Alata"/>
                <a:cs typeface="Alata"/>
                <a:sym typeface="Alat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6" name="Google Shape;16;p2"/>
          <p:cNvSpPr txBox="1"/>
          <p:nvPr>
            <p:ph idx="1" type="subTitle"/>
          </p:nvPr>
        </p:nvSpPr>
        <p:spPr>
          <a:xfrm>
            <a:off x="789425" y="3643693"/>
            <a:ext cx="3096900" cy="6219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800"/>
              <a:buFont typeface="Chivo"/>
              <a:buNone/>
              <a:defRPr>
                <a:solidFill>
                  <a:srgbClr val="040B13"/>
                </a:solidFill>
                <a:latin typeface="Chivo"/>
                <a:ea typeface="Chivo"/>
                <a:cs typeface="Chivo"/>
                <a:sym typeface="Chiv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2" name="Shape 82"/>
        <p:cNvGrpSpPr/>
        <p:nvPr/>
      </p:nvGrpSpPr>
      <p:grpSpPr>
        <a:xfrm>
          <a:off x="0" y="0"/>
          <a:ext cx="0" cy="0"/>
          <a:chOff x="0" y="0"/>
          <a:chExt cx="0" cy="0"/>
        </a:xfrm>
      </p:grpSpPr>
      <p:pic>
        <p:nvPicPr>
          <p:cNvPr id="83" name="Google Shape;83;p11"/>
          <p:cNvPicPr preferRelativeResize="0"/>
          <p:nvPr/>
        </p:nvPicPr>
        <p:blipFill>
          <a:blip r:embed="rId2">
            <a:alphaModFix amt="30000"/>
          </a:blip>
          <a:stretch>
            <a:fillRect/>
          </a:stretch>
        </p:blipFill>
        <p:spPr>
          <a:xfrm>
            <a:off x="0" y="0"/>
            <a:ext cx="9144000" cy="5143500"/>
          </a:xfrm>
          <a:prstGeom prst="rect">
            <a:avLst/>
          </a:prstGeom>
          <a:noFill/>
          <a:ln>
            <a:noFill/>
          </a:ln>
        </p:spPr>
      </p:pic>
      <p:sp>
        <p:nvSpPr>
          <p:cNvPr id="84" name="Google Shape;84;p11"/>
          <p:cNvSpPr/>
          <p:nvPr/>
        </p:nvSpPr>
        <p:spPr>
          <a:xfrm>
            <a:off x="0" y="3162300"/>
            <a:ext cx="6486600" cy="541500"/>
          </a:xfrm>
          <a:prstGeom prst="rect">
            <a:avLst/>
          </a:pr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1"/>
          <p:cNvGrpSpPr/>
          <p:nvPr/>
        </p:nvGrpSpPr>
        <p:grpSpPr>
          <a:xfrm>
            <a:off x="471488" y="390518"/>
            <a:ext cx="8201025" cy="4752882"/>
            <a:chOff x="495300" y="390525"/>
            <a:chExt cx="8201025" cy="4990950"/>
          </a:xfrm>
        </p:grpSpPr>
        <p:grpSp>
          <p:nvGrpSpPr>
            <p:cNvPr id="86" name="Google Shape;86;p11"/>
            <p:cNvGrpSpPr/>
            <p:nvPr/>
          </p:nvGrpSpPr>
          <p:grpSpPr>
            <a:xfrm>
              <a:off x="495300" y="390525"/>
              <a:ext cx="8201025" cy="4105275"/>
              <a:chOff x="495300" y="542925"/>
              <a:chExt cx="8201025" cy="4105275"/>
            </a:xfrm>
          </p:grpSpPr>
          <p:sp>
            <p:nvSpPr>
              <p:cNvPr id="87" name="Google Shape;87;p11"/>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88" name="Google Shape;88;p11"/>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89" name="Google Shape;89;p11"/>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
        <p:nvSpPr>
          <p:cNvPr id="90" name="Google Shape;90;p11"/>
          <p:cNvSpPr txBox="1"/>
          <p:nvPr>
            <p:ph hasCustomPrompt="1" type="title"/>
          </p:nvPr>
        </p:nvSpPr>
        <p:spPr>
          <a:xfrm>
            <a:off x="713225" y="1106125"/>
            <a:ext cx="7717500" cy="1963500"/>
          </a:xfrm>
          <a:prstGeom prst="rect">
            <a:avLst/>
          </a:prstGeom>
        </p:spPr>
        <p:txBody>
          <a:bodyPr anchorCtr="0" anchor="b" bIns="91425" lIns="91425" spcFirstLastPara="1" rIns="91425" wrap="square" tIns="91425">
            <a:noAutofit/>
          </a:bodyPr>
          <a:lstStyle>
            <a:lvl1pPr lvl="0" algn="r">
              <a:spcBef>
                <a:spcPts val="0"/>
              </a:spcBef>
              <a:spcAft>
                <a:spcPts val="0"/>
              </a:spcAft>
              <a:buSzPts val="12000"/>
              <a:buNone/>
              <a:defRPr sz="8900">
                <a:solidFill>
                  <a:schemeClr val="l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11"/>
          <p:cNvSpPr txBox="1"/>
          <p:nvPr>
            <p:ph idx="1" type="body"/>
          </p:nvPr>
        </p:nvSpPr>
        <p:spPr>
          <a:xfrm>
            <a:off x="713225" y="3161750"/>
            <a:ext cx="5773500" cy="5415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SzPts val="1800"/>
              <a:buChar char="●"/>
              <a:defRPr>
                <a:solidFill>
                  <a:schemeClr val="accent1"/>
                </a:solidFill>
              </a:defRPr>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2" name="Shape 9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3">
    <p:spTree>
      <p:nvGrpSpPr>
        <p:cNvPr id="93" name="Shape 93"/>
        <p:cNvGrpSpPr/>
        <p:nvPr/>
      </p:nvGrpSpPr>
      <p:grpSpPr>
        <a:xfrm>
          <a:off x="0" y="0"/>
          <a:ext cx="0" cy="0"/>
          <a:chOff x="0" y="0"/>
          <a:chExt cx="0" cy="0"/>
        </a:xfrm>
      </p:grpSpPr>
      <p:pic>
        <p:nvPicPr>
          <p:cNvPr id="94" name="Google Shape;94;p13"/>
          <p:cNvPicPr preferRelativeResize="0"/>
          <p:nvPr/>
        </p:nvPicPr>
        <p:blipFill rotWithShape="1">
          <a:blip r:embed="rId2">
            <a:alphaModFix amt="35000"/>
          </a:blip>
          <a:srcRect b="0" l="0" r="0" t="0"/>
          <a:stretch/>
        </p:blipFill>
        <p:spPr>
          <a:xfrm>
            <a:off x="-1" y="25"/>
            <a:ext cx="9144000" cy="5143443"/>
          </a:xfrm>
          <a:prstGeom prst="rect">
            <a:avLst/>
          </a:prstGeom>
          <a:noFill/>
          <a:ln>
            <a:noFill/>
          </a:ln>
        </p:spPr>
      </p:pic>
      <p:sp>
        <p:nvSpPr>
          <p:cNvPr id="95" name="Google Shape;95;p13"/>
          <p:cNvSpPr txBox="1"/>
          <p:nvPr>
            <p:ph type="ctrTitle"/>
          </p:nvPr>
        </p:nvSpPr>
        <p:spPr>
          <a:xfrm>
            <a:off x="658699" y="2486300"/>
            <a:ext cx="18927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None/>
              <a:defRPr b="1" sz="1800">
                <a:solidFill>
                  <a:srgbClr val="FFCE00"/>
                </a:solidFill>
              </a:defRPr>
            </a:lvl1pPr>
            <a:lvl2pPr lvl="1" rtl="0" algn="ctr">
              <a:spcBef>
                <a:spcPts val="0"/>
              </a:spcBef>
              <a:spcAft>
                <a:spcPts val="0"/>
              </a:spcAft>
              <a:buClr>
                <a:srgbClr val="FFFFFF"/>
              </a:buClr>
              <a:buSzPts val="1200"/>
              <a:buNone/>
              <a:defRPr b="1" sz="1200">
                <a:solidFill>
                  <a:srgbClr val="FFFFFF"/>
                </a:solidFill>
              </a:defRPr>
            </a:lvl2pPr>
            <a:lvl3pPr lvl="2" rtl="0" algn="ctr">
              <a:spcBef>
                <a:spcPts val="0"/>
              </a:spcBef>
              <a:spcAft>
                <a:spcPts val="0"/>
              </a:spcAft>
              <a:buClr>
                <a:srgbClr val="FFFFFF"/>
              </a:buClr>
              <a:buSzPts val="1200"/>
              <a:buNone/>
              <a:defRPr b="1" sz="1200">
                <a:solidFill>
                  <a:srgbClr val="FFFFFF"/>
                </a:solidFill>
              </a:defRPr>
            </a:lvl3pPr>
            <a:lvl4pPr lvl="3" rtl="0" algn="ctr">
              <a:spcBef>
                <a:spcPts val="0"/>
              </a:spcBef>
              <a:spcAft>
                <a:spcPts val="0"/>
              </a:spcAft>
              <a:buClr>
                <a:srgbClr val="FFFFFF"/>
              </a:buClr>
              <a:buSzPts val="1200"/>
              <a:buNone/>
              <a:defRPr b="1" sz="1200">
                <a:solidFill>
                  <a:srgbClr val="FFFFFF"/>
                </a:solidFill>
              </a:defRPr>
            </a:lvl4pPr>
            <a:lvl5pPr lvl="4" rtl="0" algn="ctr">
              <a:spcBef>
                <a:spcPts val="0"/>
              </a:spcBef>
              <a:spcAft>
                <a:spcPts val="0"/>
              </a:spcAft>
              <a:buClr>
                <a:srgbClr val="FFFFFF"/>
              </a:buClr>
              <a:buSzPts val="1200"/>
              <a:buNone/>
              <a:defRPr b="1" sz="1200">
                <a:solidFill>
                  <a:srgbClr val="FFFFFF"/>
                </a:solidFill>
              </a:defRPr>
            </a:lvl5pPr>
            <a:lvl6pPr lvl="5" rtl="0" algn="ctr">
              <a:spcBef>
                <a:spcPts val="0"/>
              </a:spcBef>
              <a:spcAft>
                <a:spcPts val="0"/>
              </a:spcAft>
              <a:buClr>
                <a:srgbClr val="FFFFFF"/>
              </a:buClr>
              <a:buSzPts val="1200"/>
              <a:buNone/>
              <a:defRPr b="1" sz="1200">
                <a:solidFill>
                  <a:srgbClr val="FFFFFF"/>
                </a:solidFill>
              </a:defRPr>
            </a:lvl6pPr>
            <a:lvl7pPr lvl="6" rtl="0" algn="ctr">
              <a:spcBef>
                <a:spcPts val="0"/>
              </a:spcBef>
              <a:spcAft>
                <a:spcPts val="0"/>
              </a:spcAft>
              <a:buClr>
                <a:srgbClr val="FFFFFF"/>
              </a:buClr>
              <a:buSzPts val="1200"/>
              <a:buNone/>
              <a:defRPr b="1" sz="1200">
                <a:solidFill>
                  <a:srgbClr val="FFFFFF"/>
                </a:solidFill>
              </a:defRPr>
            </a:lvl7pPr>
            <a:lvl8pPr lvl="7" rtl="0" algn="ctr">
              <a:spcBef>
                <a:spcPts val="0"/>
              </a:spcBef>
              <a:spcAft>
                <a:spcPts val="0"/>
              </a:spcAft>
              <a:buClr>
                <a:srgbClr val="FFFFFF"/>
              </a:buClr>
              <a:buSzPts val="1200"/>
              <a:buNone/>
              <a:defRPr b="1" sz="1200">
                <a:solidFill>
                  <a:srgbClr val="FFFFFF"/>
                </a:solidFill>
              </a:defRPr>
            </a:lvl8pPr>
            <a:lvl9pPr lvl="8" rtl="0" algn="ctr">
              <a:spcBef>
                <a:spcPts val="0"/>
              </a:spcBef>
              <a:spcAft>
                <a:spcPts val="0"/>
              </a:spcAft>
              <a:buClr>
                <a:srgbClr val="FFFFFF"/>
              </a:buClr>
              <a:buSzPts val="1200"/>
              <a:buNone/>
              <a:defRPr b="1" sz="1200">
                <a:solidFill>
                  <a:srgbClr val="FFFFFF"/>
                </a:solidFill>
              </a:defRPr>
            </a:lvl9pPr>
          </a:lstStyle>
          <a:p/>
        </p:txBody>
      </p:sp>
      <p:sp>
        <p:nvSpPr>
          <p:cNvPr id="96" name="Google Shape;96;p13"/>
          <p:cNvSpPr txBox="1"/>
          <p:nvPr>
            <p:ph idx="1" type="subTitle"/>
          </p:nvPr>
        </p:nvSpPr>
        <p:spPr>
          <a:xfrm>
            <a:off x="720199" y="3064100"/>
            <a:ext cx="1769700" cy="86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solidFill>
                  <a:srgbClr val="FFFFFF"/>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13"/>
          <p:cNvSpPr txBox="1"/>
          <p:nvPr>
            <p:ph hasCustomPrompt="1" idx="2" type="title"/>
          </p:nvPr>
        </p:nvSpPr>
        <p:spPr>
          <a:xfrm>
            <a:off x="1200049" y="1662788"/>
            <a:ext cx="810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20124D"/>
              </a:buClr>
              <a:buSzPts val="4800"/>
              <a:buNone/>
              <a:defRPr b="1" sz="3500">
                <a:solidFill>
                  <a:schemeClr val="lt1"/>
                </a:solidFill>
              </a:defRPr>
            </a:lvl1pPr>
            <a:lvl2pPr lvl="1"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2pPr>
            <a:lvl3pPr lvl="2"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3pPr>
            <a:lvl4pPr lvl="3"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4pPr>
            <a:lvl5pPr lvl="4"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5pPr>
            <a:lvl6pPr lvl="5"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6pPr>
            <a:lvl7pPr lvl="6"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7pPr>
            <a:lvl8pPr lvl="7"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8pPr>
            <a:lvl9pPr lvl="8"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9pPr>
          </a:lstStyle>
          <a:p>
            <a:r>
              <a:t>xx%</a:t>
            </a:r>
          </a:p>
        </p:txBody>
      </p:sp>
      <p:sp>
        <p:nvSpPr>
          <p:cNvPr id="98" name="Google Shape;98;p13"/>
          <p:cNvSpPr txBox="1"/>
          <p:nvPr>
            <p:ph idx="3" type="ctrTitle"/>
          </p:nvPr>
        </p:nvSpPr>
        <p:spPr>
          <a:xfrm>
            <a:off x="2636866" y="2486300"/>
            <a:ext cx="18927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None/>
              <a:defRPr b="1" sz="1800">
                <a:solidFill>
                  <a:srgbClr val="FFCE00"/>
                </a:solidFill>
              </a:defRPr>
            </a:lvl1pPr>
            <a:lvl2pPr lvl="1" rtl="0" algn="ctr">
              <a:spcBef>
                <a:spcPts val="0"/>
              </a:spcBef>
              <a:spcAft>
                <a:spcPts val="0"/>
              </a:spcAft>
              <a:buClr>
                <a:srgbClr val="FFFFFF"/>
              </a:buClr>
              <a:buSzPts val="1200"/>
              <a:buNone/>
              <a:defRPr b="1" sz="1200">
                <a:solidFill>
                  <a:srgbClr val="FFFFFF"/>
                </a:solidFill>
              </a:defRPr>
            </a:lvl2pPr>
            <a:lvl3pPr lvl="2" rtl="0" algn="ctr">
              <a:spcBef>
                <a:spcPts val="0"/>
              </a:spcBef>
              <a:spcAft>
                <a:spcPts val="0"/>
              </a:spcAft>
              <a:buClr>
                <a:srgbClr val="FFFFFF"/>
              </a:buClr>
              <a:buSzPts val="1200"/>
              <a:buNone/>
              <a:defRPr b="1" sz="1200">
                <a:solidFill>
                  <a:srgbClr val="FFFFFF"/>
                </a:solidFill>
              </a:defRPr>
            </a:lvl3pPr>
            <a:lvl4pPr lvl="3" rtl="0" algn="ctr">
              <a:spcBef>
                <a:spcPts val="0"/>
              </a:spcBef>
              <a:spcAft>
                <a:spcPts val="0"/>
              </a:spcAft>
              <a:buClr>
                <a:srgbClr val="FFFFFF"/>
              </a:buClr>
              <a:buSzPts val="1200"/>
              <a:buNone/>
              <a:defRPr b="1" sz="1200">
                <a:solidFill>
                  <a:srgbClr val="FFFFFF"/>
                </a:solidFill>
              </a:defRPr>
            </a:lvl4pPr>
            <a:lvl5pPr lvl="4" rtl="0" algn="ctr">
              <a:spcBef>
                <a:spcPts val="0"/>
              </a:spcBef>
              <a:spcAft>
                <a:spcPts val="0"/>
              </a:spcAft>
              <a:buClr>
                <a:srgbClr val="FFFFFF"/>
              </a:buClr>
              <a:buSzPts val="1200"/>
              <a:buNone/>
              <a:defRPr b="1" sz="1200">
                <a:solidFill>
                  <a:srgbClr val="FFFFFF"/>
                </a:solidFill>
              </a:defRPr>
            </a:lvl5pPr>
            <a:lvl6pPr lvl="5" rtl="0" algn="ctr">
              <a:spcBef>
                <a:spcPts val="0"/>
              </a:spcBef>
              <a:spcAft>
                <a:spcPts val="0"/>
              </a:spcAft>
              <a:buClr>
                <a:srgbClr val="FFFFFF"/>
              </a:buClr>
              <a:buSzPts val="1200"/>
              <a:buNone/>
              <a:defRPr b="1" sz="1200">
                <a:solidFill>
                  <a:srgbClr val="FFFFFF"/>
                </a:solidFill>
              </a:defRPr>
            </a:lvl6pPr>
            <a:lvl7pPr lvl="6" rtl="0" algn="ctr">
              <a:spcBef>
                <a:spcPts val="0"/>
              </a:spcBef>
              <a:spcAft>
                <a:spcPts val="0"/>
              </a:spcAft>
              <a:buClr>
                <a:srgbClr val="FFFFFF"/>
              </a:buClr>
              <a:buSzPts val="1200"/>
              <a:buNone/>
              <a:defRPr b="1" sz="1200">
                <a:solidFill>
                  <a:srgbClr val="FFFFFF"/>
                </a:solidFill>
              </a:defRPr>
            </a:lvl7pPr>
            <a:lvl8pPr lvl="7" rtl="0" algn="ctr">
              <a:spcBef>
                <a:spcPts val="0"/>
              </a:spcBef>
              <a:spcAft>
                <a:spcPts val="0"/>
              </a:spcAft>
              <a:buClr>
                <a:srgbClr val="FFFFFF"/>
              </a:buClr>
              <a:buSzPts val="1200"/>
              <a:buNone/>
              <a:defRPr b="1" sz="1200">
                <a:solidFill>
                  <a:srgbClr val="FFFFFF"/>
                </a:solidFill>
              </a:defRPr>
            </a:lvl8pPr>
            <a:lvl9pPr lvl="8" rtl="0" algn="ctr">
              <a:spcBef>
                <a:spcPts val="0"/>
              </a:spcBef>
              <a:spcAft>
                <a:spcPts val="0"/>
              </a:spcAft>
              <a:buClr>
                <a:srgbClr val="FFFFFF"/>
              </a:buClr>
              <a:buSzPts val="1200"/>
              <a:buNone/>
              <a:defRPr b="1" sz="1200">
                <a:solidFill>
                  <a:srgbClr val="FFFFFF"/>
                </a:solidFill>
              </a:defRPr>
            </a:lvl9pPr>
          </a:lstStyle>
          <a:p/>
        </p:txBody>
      </p:sp>
      <p:sp>
        <p:nvSpPr>
          <p:cNvPr id="99" name="Google Shape;99;p13"/>
          <p:cNvSpPr txBox="1"/>
          <p:nvPr>
            <p:ph idx="4" type="subTitle"/>
          </p:nvPr>
        </p:nvSpPr>
        <p:spPr>
          <a:xfrm>
            <a:off x="2694666" y="3064100"/>
            <a:ext cx="1773900" cy="85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00" name="Google Shape;100;p13"/>
          <p:cNvSpPr txBox="1"/>
          <p:nvPr>
            <p:ph hasCustomPrompt="1" idx="5" type="title"/>
          </p:nvPr>
        </p:nvSpPr>
        <p:spPr>
          <a:xfrm>
            <a:off x="3178016" y="1662788"/>
            <a:ext cx="810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20124D"/>
              </a:buClr>
              <a:buSzPts val="4800"/>
              <a:buNone/>
              <a:defRPr b="1" sz="3400">
                <a:solidFill>
                  <a:schemeClr val="lt1"/>
                </a:solidFill>
              </a:defRPr>
            </a:lvl1pPr>
            <a:lvl2pPr lvl="1"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2pPr>
            <a:lvl3pPr lvl="2"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3pPr>
            <a:lvl4pPr lvl="3"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4pPr>
            <a:lvl5pPr lvl="4"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5pPr>
            <a:lvl6pPr lvl="5"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6pPr>
            <a:lvl7pPr lvl="6"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7pPr>
            <a:lvl8pPr lvl="7"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8pPr>
            <a:lvl9pPr lvl="8"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9pPr>
          </a:lstStyle>
          <a:p>
            <a:r>
              <a:t>xx%</a:t>
            </a:r>
          </a:p>
        </p:txBody>
      </p:sp>
      <p:sp>
        <p:nvSpPr>
          <p:cNvPr id="101" name="Google Shape;101;p13"/>
          <p:cNvSpPr txBox="1"/>
          <p:nvPr>
            <p:ph idx="6" type="ctrTitle"/>
          </p:nvPr>
        </p:nvSpPr>
        <p:spPr>
          <a:xfrm>
            <a:off x="4615034" y="2486300"/>
            <a:ext cx="18921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None/>
              <a:defRPr b="1" sz="1800">
                <a:solidFill>
                  <a:srgbClr val="FFCE00"/>
                </a:solidFill>
              </a:defRPr>
            </a:lvl1pPr>
            <a:lvl2pPr lvl="1" rtl="0" algn="ctr">
              <a:spcBef>
                <a:spcPts val="0"/>
              </a:spcBef>
              <a:spcAft>
                <a:spcPts val="0"/>
              </a:spcAft>
              <a:buClr>
                <a:srgbClr val="FFFFFF"/>
              </a:buClr>
              <a:buSzPts val="1200"/>
              <a:buNone/>
              <a:defRPr b="1" sz="1200">
                <a:solidFill>
                  <a:srgbClr val="FFFFFF"/>
                </a:solidFill>
              </a:defRPr>
            </a:lvl2pPr>
            <a:lvl3pPr lvl="2" rtl="0" algn="ctr">
              <a:spcBef>
                <a:spcPts val="0"/>
              </a:spcBef>
              <a:spcAft>
                <a:spcPts val="0"/>
              </a:spcAft>
              <a:buClr>
                <a:srgbClr val="FFFFFF"/>
              </a:buClr>
              <a:buSzPts val="1200"/>
              <a:buNone/>
              <a:defRPr b="1" sz="1200">
                <a:solidFill>
                  <a:srgbClr val="FFFFFF"/>
                </a:solidFill>
              </a:defRPr>
            </a:lvl3pPr>
            <a:lvl4pPr lvl="3" rtl="0" algn="ctr">
              <a:spcBef>
                <a:spcPts val="0"/>
              </a:spcBef>
              <a:spcAft>
                <a:spcPts val="0"/>
              </a:spcAft>
              <a:buClr>
                <a:srgbClr val="FFFFFF"/>
              </a:buClr>
              <a:buSzPts val="1200"/>
              <a:buNone/>
              <a:defRPr b="1" sz="1200">
                <a:solidFill>
                  <a:srgbClr val="FFFFFF"/>
                </a:solidFill>
              </a:defRPr>
            </a:lvl4pPr>
            <a:lvl5pPr lvl="4" rtl="0" algn="ctr">
              <a:spcBef>
                <a:spcPts val="0"/>
              </a:spcBef>
              <a:spcAft>
                <a:spcPts val="0"/>
              </a:spcAft>
              <a:buClr>
                <a:srgbClr val="FFFFFF"/>
              </a:buClr>
              <a:buSzPts val="1200"/>
              <a:buNone/>
              <a:defRPr b="1" sz="1200">
                <a:solidFill>
                  <a:srgbClr val="FFFFFF"/>
                </a:solidFill>
              </a:defRPr>
            </a:lvl5pPr>
            <a:lvl6pPr lvl="5" rtl="0" algn="ctr">
              <a:spcBef>
                <a:spcPts val="0"/>
              </a:spcBef>
              <a:spcAft>
                <a:spcPts val="0"/>
              </a:spcAft>
              <a:buClr>
                <a:srgbClr val="FFFFFF"/>
              </a:buClr>
              <a:buSzPts val="1200"/>
              <a:buNone/>
              <a:defRPr b="1" sz="1200">
                <a:solidFill>
                  <a:srgbClr val="FFFFFF"/>
                </a:solidFill>
              </a:defRPr>
            </a:lvl6pPr>
            <a:lvl7pPr lvl="6" rtl="0" algn="ctr">
              <a:spcBef>
                <a:spcPts val="0"/>
              </a:spcBef>
              <a:spcAft>
                <a:spcPts val="0"/>
              </a:spcAft>
              <a:buClr>
                <a:srgbClr val="FFFFFF"/>
              </a:buClr>
              <a:buSzPts val="1200"/>
              <a:buNone/>
              <a:defRPr b="1" sz="1200">
                <a:solidFill>
                  <a:srgbClr val="FFFFFF"/>
                </a:solidFill>
              </a:defRPr>
            </a:lvl7pPr>
            <a:lvl8pPr lvl="7" rtl="0" algn="ctr">
              <a:spcBef>
                <a:spcPts val="0"/>
              </a:spcBef>
              <a:spcAft>
                <a:spcPts val="0"/>
              </a:spcAft>
              <a:buClr>
                <a:srgbClr val="FFFFFF"/>
              </a:buClr>
              <a:buSzPts val="1200"/>
              <a:buNone/>
              <a:defRPr b="1" sz="1200">
                <a:solidFill>
                  <a:srgbClr val="FFFFFF"/>
                </a:solidFill>
              </a:defRPr>
            </a:lvl8pPr>
            <a:lvl9pPr lvl="8" rtl="0" algn="ctr">
              <a:spcBef>
                <a:spcPts val="0"/>
              </a:spcBef>
              <a:spcAft>
                <a:spcPts val="0"/>
              </a:spcAft>
              <a:buClr>
                <a:srgbClr val="FFFFFF"/>
              </a:buClr>
              <a:buSzPts val="1200"/>
              <a:buNone/>
              <a:defRPr b="1" sz="1200">
                <a:solidFill>
                  <a:srgbClr val="FFFFFF"/>
                </a:solidFill>
              </a:defRPr>
            </a:lvl9pPr>
          </a:lstStyle>
          <a:p/>
        </p:txBody>
      </p:sp>
      <p:sp>
        <p:nvSpPr>
          <p:cNvPr id="102" name="Google Shape;102;p13"/>
          <p:cNvSpPr txBox="1"/>
          <p:nvPr>
            <p:ph idx="7" type="subTitle"/>
          </p:nvPr>
        </p:nvSpPr>
        <p:spPr>
          <a:xfrm>
            <a:off x="4673334" y="3064100"/>
            <a:ext cx="1773900" cy="85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03" name="Google Shape;103;p13"/>
          <p:cNvSpPr txBox="1"/>
          <p:nvPr>
            <p:ph hasCustomPrompt="1" idx="8" type="title"/>
          </p:nvPr>
        </p:nvSpPr>
        <p:spPr>
          <a:xfrm>
            <a:off x="5155984" y="1662788"/>
            <a:ext cx="810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20124D"/>
              </a:buClr>
              <a:buSzPts val="4800"/>
              <a:buNone/>
              <a:defRPr b="1" sz="3500">
                <a:solidFill>
                  <a:schemeClr val="lt1"/>
                </a:solidFill>
              </a:defRPr>
            </a:lvl1pPr>
            <a:lvl2pPr lvl="1"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2pPr>
            <a:lvl3pPr lvl="2"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3pPr>
            <a:lvl4pPr lvl="3"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4pPr>
            <a:lvl5pPr lvl="4"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5pPr>
            <a:lvl6pPr lvl="5"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6pPr>
            <a:lvl7pPr lvl="6"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7pPr>
            <a:lvl8pPr lvl="7"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8pPr>
            <a:lvl9pPr lvl="8"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9pPr>
          </a:lstStyle>
          <a:p>
            <a:r>
              <a:t>xx%</a:t>
            </a:r>
          </a:p>
        </p:txBody>
      </p:sp>
      <p:sp>
        <p:nvSpPr>
          <p:cNvPr id="104" name="Google Shape;104;p13"/>
          <p:cNvSpPr txBox="1"/>
          <p:nvPr>
            <p:ph idx="9" type="ctrTitle"/>
          </p:nvPr>
        </p:nvSpPr>
        <p:spPr>
          <a:xfrm>
            <a:off x="6592601" y="2486300"/>
            <a:ext cx="18927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FFFF"/>
              </a:buClr>
              <a:buSzPts val="1200"/>
              <a:buNone/>
              <a:defRPr b="1" sz="1800">
                <a:solidFill>
                  <a:srgbClr val="FFCE00"/>
                </a:solidFill>
              </a:defRPr>
            </a:lvl1pPr>
            <a:lvl2pPr lvl="1" rtl="0" algn="ctr">
              <a:spcBef>
                <a:spcPts val="0"/>
              </a:spcBef>
              <a:spcAft>
                <a:spcPts val="0"/>
              </a:spcAft>
              <a:buClr>
                <a:srgbClr val="FFFFFF"/>
              </a:buClr>
              <a:buSzPts val="1200"/>
              <a:buNone/>
              <a:defRPr b="1" sz="1200">
                <a:solidFill>
                  <a:srgbClr val="FFFFFF"/>
                </a:solidFill>
              </a:defRPr>
            </a:lvl2pPr>
            <a:lvl3pPr lvl="2" rtl="0" algn="ctr">
              <a:spcBef>
                <a:spcPts val="0"/>
              </a:spcBef>
              <a:spcAft>
                <a:spcPts val="0"/>
              </a:spcAft>
              <a:buClr>
                <a:srgbClr val="FFFFFF"/>
              </a:buClr>
              <a:buSzPts val="1200"/>
              <a:buNone/>
              <a:defRPr b="1" sz="1200">
                <a:solidFill>
                  <a:srgbClr val="FFFFFF"/>
                </a:solidFill>
              </a:defRPr>
            </a:lvl3pPr>
            <a:lvl4pPr lvl="3" rtl="0" algn="ctr">
              <a:spcBef>
                <a:spcPts val="0"/>
              </a:spcBef>
              <a:spcAft>
                <a:spcPts val="0"/>
              </a:spcAft>
              <a:buClr>
                <a:srgbClr val="FFFFFF"/>
              </a:buClr>
              <a:buSzPts val="1200"/>
              <a:buNone/>
              <a:defRPr b="1" sz="1200">
                <a:solidFill>
                  <a:srgbClr val="FFFFFF"/>
                </a:solidFill>
              </a:defRPr>
            </a:lvl4pPr>
            <a:lvl5pPr lvl="4" rtl="0" algn="ctr">
              <a:spcBef>
                <a:spcPts val="0"/>
              </a:spcBef>
              <a:spcAft>
                <a:spcPts val="0"/>
              </a:spcAft>
              <a:buClr>
                <a:srgbClr val="FFFFFF"/>
              </a:buClr>
              <a:buSzPts val="1200"/>
              <a:buNone/>
              <a:defRPr b="1" sz="1200">
                <a:solidFill>
                  <a:srgbClr val="FFFFFF"/>
                </a:solidFill>
              </a:defRPr>
            </a:lvl5pPr>
            <a:lvl6pPr lvl="5" rtl="0" algn="ctr">
              <a:spcBef>
                <a:spcPts val="0"/>
              </a:spcBef>
              <a:spcAft>
                <a:spcPts val="0"/>
              </a:spcAft>
              <a:buClr>
                <a:srgbClr val="FFFFFF"/>
              </a:buClr>
              <a:buSzPts val="1200"/>
              <a:buNone/>
              <a:defRPr b="1" sz="1200">
                <a:solidFill>
                  <a:srgbClr val="FFFFFF"/>
                </a:solidFill>
              </a:defRPr>
            </a:lvl6pPr>
            <a:lvl7pPr lvl="6" rtl="0" algn="ctr">
              <a:spcBef>
                <a:spcPts val="0"/>
              </a:spcBef>
              <a:spcAft>
                <a:spcPts val="0"/>
              </a:spcAft>
              <a:buClr>
                <a:srgbClr val="FFFFFF"/>
              </a:buClr>
              <a:buSzPts val="1200"/>
              <a:buNone/>
              <a:defRPr b="1" sz="1200">
                <a:solidFill>
                  <a:srgbClr val="FFFFFF"/>
                </a:solidFill>
              </a:defRPr>
            </a:lvl7pPr>
            <a:lvl8pPr lvl="7" rtl="0" algn="ctr">
              <a:spcBef>
                <a:spcPts val="0"/>
              </a:spcBef>
              <a:spcAft>
                <a:spcPts val="0"/>
              </a:spcAft>
              <a:buClr>
                <a:srgbClr val="FFFFFF"/>
              </a:buClr>
              <a:buSzPts val="1200"/>
              <a:buNone/>
              <a:defRPr b="1" sz="1200">
                <a:solidFill>
                  <a:srgbClr val="FFFFFF"/>
                </a:solidFill>
              </a:defRPr>
            </a:lvl8pPr>
            <a:lvl9pPr lvl="8" rtl="0" algn="ctr">
              <a:spcBef>
                <a:spcPts val="0"/>
              </a:spcBef>
              <a:spcAft>
                <a:spcPts val="0"/>
              </a:spcAft>
              <a:buClr>
                <a:srgbClr val="FFFFFF"/>
              </a:buClr>
              <a:buSzPts val="1200"/>
              <a:buNone/>
              <a:defRPr b="1" sz="1200">
                <a:solidFill>
                  <a:srgbClr val="FFFFFF"/>
                </a:solidFill>
              </a:defRPr>
            </a:lvl9pPr>
          </a:lstStyle>
          <a:p/>
        </p:txBody>
      </p:sp>
      <p:sp>
        <p:nvSpPr>
          <p:cNvPr id="105" name="Google Shape;105;p13"/>
          <p:cNvSpPr txBox="1"/>
          <p:nvPr>
            <p:ph idx="13" type="subTitle"/>
          </p:nvPr>
        </p:nvSpPr>
        <p:spPr>
          <a:xfrm>
            <a:off x="6652001" y="3064100"/>
            <a:ext cx="1773900" cy="85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000000"/>
              </a:buClr>
              <a:buSzPts val="1000"/>
              <a:buNone/>
              <a:defRPr sz="1400"/>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106" name="Google Shape;106;p13"/>
          <p:cNvSpPr txBox="1"/>
          <p:nvPr>
            <p:ph hasCustomPrompt="1" idx="14" type="title"/>
          </p:nvPr>
        </p:nvSpPr>
        <p:spPr>
          <a:xfrm>
            <a:off x="7133951" y="1662788"/>
            <a:ext cx="8100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20124D"/>
              </a:buClr>
              <a:buSzPts val="4800"/>
              <a:buNone/>
              <a:defRPr b="1" sz="3500">
                <a:solidFill>
                  <a:schemeClr val="lt1"/>
                </a:solidFill>
              </a:defRPr>
            </a:lvl1pPr>
            <a:lvl2pPr lvl="1"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2pPr>
            <a:lvl3pPr lvl="2"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3pPr>
            <a:lvl4pPr lvl="3"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4pPr>
            <a:lvl5pPr lvl="4"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5pPr>
            <a:lvl6pPr lvl="5"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6pPr>
            <a:lvl7pPr lvl="6"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7pPr>
            <a:lvl8pPr lvl="7"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8pPr>
            <a:lvl9pPr lvl="8" rtl="0" algn="ctr">
              <a:spcBef>
                <a:spcPts val="0"/>
              </a:spcBef>
              <a:spcAft>
                <a:spcPts val="0"/>
              </a:spcAft>
              <a:buClr>
                <a:srgbClr val="20124D"/>
              </a:buClr>
              <a:buSzPts val="4800"/>
              <a:buFont typeface="Alata"/>
              <a:buNone/>
              <a:defRPr b="1" sz="4800">
                <a:solidFill>
                  <a:srgbClr val="20124D"/>
                </a:solidFill>
                <a:latin typeface="Alata"/>
                <a:ea typeface="Alata"/>
                <a:cs typeface="Alata"/>
                <a:sym typeface="Alata"/>
              </a:defRPr>
            </a:lvl9pPr>
          </a:lstStyle>
          <a:p>
            <a:r>
              <a:t>xx%</a:t>
            </a:r>
          </a:p>
        </p:txBody>
      </p:sp>
      <p:sp>
        <p:nvSpPr>
          <p:cNvPr id="107" name="Google Shape;107;p13"/>
          <p:cNvSpPr/>
          <p:nvPr/>
        </p:nvSpPr>
        <p:spPr>
          <a:xfrm flipH="1">
            <a:off x="2662163" y="419100"/>
            <a:ext cx="6486600" cy="541500"/>
          </a:xfrm>
          <a:prstGeom prst="rect">
            <a:avLst/>
          </a:pr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txBox="1"/>
          <p:nvPr>
            <p:ph idx="15" type="title"/>
          </p:nvPr>
        </p:nvSpPr>
        <p:spPr>
          <a:xfrm flipH="1">
            <a:off x="718038" y="387875"/>
            <a:ext cx="7717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solidFill>
                  <a:srgbClr val="040B1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09" name="Google Shape;109;p13"/>
          <p:cNvGrpSpPr/>
          <p:nvPr/>
        </p:nvGrpSpPr>
        <p:grpSpPr>
          <a:xfrm rot="10800000">
            <a:off x="471488" y="-9532"/>
            <a:ext cx="8201025" cy="4752882"/>
            <a:chOff x="495300" y="390525"/>
            <a:chExt cx="8201025" cy="4990950"/>
          </a:xfrm>
        </p:grpSpPr>
        <p:grpSp>
          <p:nvGrpSpPr>
            <p:cNvPr id="110" name="Google Shape;110;p13"/>
            <p:cNvGrpSpPr/>
            <p:nvPr/>
          </p:nvGrpSpPr>
          <p:grpSpPr>
            <a:xfrm>
              <a:off x="495300" y="390525"/>
              <a:ext cx="8201025" cy="4105275"/>
              <a:chOff x="495300" y="542925"/>
              <a:chExt cx="8201025" cy="4105275"/>
            </a:xfrm>
          </p:grpSpPr>
          <p:sp>
            <p:nvSpPr>
              <p:cNvPr id="111" name="Google Shape;111;p13"/>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112" name="Google Shape;112;p13"/>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113" name="Google Shape;113;p13"/>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6">
    <p:spTree>
      <p:nvGrpSpPr>
        <p:cNvPr id="114" name="Shape 114"/>
        <p:cNvGrpSpPr/>
        <p:nvPr/>
      </p:nvGrpSpPr>
      <p:grpSpPr>
        <a:xfrm>
          <a:off x="0" y="0"/>
          <a:ext cx="0" cy="0"/>
          <a:chOff x="0" y="0"/>
          <a:chExt cx="0" cy="0"/>
        </a:xfrm>
      </p:grpSpPr>
      <p:sp>
        <p:nvSpPr>
          <p:cNvPr id="115" name="Google Shape;115;p14"/>
          <p:cNvSpPr/>
          <p:nvPr/>
        </p:nvSpPr>
        <p:spPr>
          <a:xfrm>
            <a:off x="975" y="880975"/>
            <a:ext cx="4304400" cy="976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4"/>
          <p:cNvSpPr txBox="1"/>
          <p:nvPr>
            <p:ph type="title"/>
          </p:nvPr>
        </p:nvSpPr>
        <p:spPr>
          <a:xfrm>
            <a:off x="1105875" y="2119950"/>
            <a:ext cx="3428100" cy="841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b="1"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7" name="Google Shape;117;p14"/>
          <p:cNvSpPr txBox="1"/>
          <p:nvPr>
            <p:ph hasCustomPrompt="1" idx="2" type="title"/>
          </p:nvPr>
        </p:nvSpPr>
        <p:spPr>
          <a:xfrm>
            <a:off x="1105875" y="849275"/>
            <a:ext cx="1776000" cy="10080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6000"/>
              <a:buNone/>
              <a:defRPr b="1" sz="5500">
                <a:solidFill>
                  <a:srgbClr val="040B13"/>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18" name="Google Shape;118;p14"/>
          <p:cNvSpPr txBox="1"/>
          <p:nvPr>
            <p:ph idx="1" type="subTitle"/>
          </p:nvPr>
        </p:nvSpPr>
        <p:spPr>
          <a:xfrm>
            <a:off x="1105875" y="3266548"/>
            <a:ext cx="3009000" cy="8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800"/>
              <a:buNone/>
              <a:defRPr/>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
    <p:bg>
      <p:bgPr>
        <a:solidFill>
          <a:srgbClr val="040B13"/>
        </a:solidFill>
      </p:bgPr>
    </p:bg>
    <p:spTree>
      <p:nvGrpSpPr>
        <p:cNvPr id="119" name="Shape 119"/>
        <p:cNvGrpSpPr/>
        <p:nvPr/>
      </p:nvGrpSpPr>
      <p:grpSpPr>
        <a:xfrm>
          <a:off x="0" y="0"/>
          <a:ext cx="0" cy="0"/>
          <a:chOff x="0" y="0"/>
          <a:chExt cx="0" cy="0"/>
        </a:xfrm>
      </p:grpSpPr>
      <p:pic>
        <p:nvPicPr>
          <p:cNvPr id="120" name="Google Shape;120;p15"/>
          <p:cNvPicPr preferRelativeResize="0"/>
          <p:nvPr/>
        </p:nvPicPr>
        <p:blipFill rotWithShape="1">
          <a:blip r:embed="rId2">
            <a:alphaModFix amt="35000"/>
          </a:blip>
          <a:srcRect b="0" l="0" r="0" t="0"/>
          <a:stretch/>
        </p:blipFill>
        <p:spPr>
          <a:xfrm flipH="1">
            <a:off x="-1" y="25"/>
            <a:ext cx="9144000" cy="5143443"/>
          </a:xfrm>
          <a:prstGeom prst="rect">
            <a:avLst/>
          </a:prstGeom>
          <a:noFill/>
          <a:ln>
            <a:noFill/>
          </a:ln>
        </p:spPr>
      </p:pic>
      <p:sp>
        <p:nvSpPr>
          <p:cNvPr id="121" name="Google Shape;121;p15"/>
          <p:cNvSpPr/>
          <p:nvPr/>
        </p:nvSpPr>
        <p:spPr>
          <a:xfrm flipH="1">
            <a:off x="2662163" y="419100"/>
            <a:ext cx="6486600" cy="541500"/>
          </a:xfrm>
          <a:prstGeom prst="rect">
            <a:avLst/>
          </a:pr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5"/>
          <p:cNvSpPr txBox="1"/>
          <p:nvPr>
            <p:ph type="title"/>
          </p:nvPr>
        </p:nvSpPr>
        <p:spPr>
          <a:xfrm flipH="1">
            <a:off x="718038" y="387875"/>
            <a:ext cx="7717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solidFill>
                  <a:srgbClr val="040B1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23" name="Google Shape;123;p15"/>
          <p:cNvGrpSpPr/>
          <p:nvPr/>
        </p:nvGrpSpPr>
        <p:grpSpPr>
          <a:xfrm rot="10800000">
            <a:off x="471488" y="-9532"/>
            <a:ext cx="8201025" cy="4752882"/>
            <a:chOff x="495300" y="390525"/>
            <a:chExt cx="8201025" cy="4990950"/>
          </a:xfrm>
        </p:grpSpPr>
        <p:grpSp>
          <p:nvGrpSpPr>
            <p:cNvPr id="124" name="Google Shape;124;p15"/>
            <p:cNvGrpSpPr/>
            <p:nvPr/>
          </p:nvGrpSpPr>
          <p:grpSpPr>
            <a:xfrm>
              <a:off x="495300" y="390525"/>
              <a:ext cx="8201025" cy="4105275"/>
              <a:chOff x="495300" y="542925"/>
              <a:chExt cx="8201025" cy="4105275"/>
            </a:xfrm>
          </p:grpSpPr>
          <p:sp>
            <p:nvSpPr>
              <p:cNvPr id="125" name="Google Shape;125;p15"/>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126" name="Google Shape;126;p15"/>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127" name="Google Shape;127;p15"/>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128" name="Shape 128"/>
        <p:cNvGrpSpPr/>
        <p:nvPr/>
      </p:nvGrpSpPr>
      <p:grpSpPr>
        <a:xfrm>
          <a:off x="0" y="0"/>
          <a:ext cx="0" cy="0"/>
          <a:chOff x="0" y="0"/>
          <a:chExt cx="0" cy="0"/>
        </a:xfrm>
      </p:grpSpPr>
      <p:pic>
        <p:nvPicPr>
          <p:cNvPr id="129" name="Google Shape;129;p16"/>
          <p:cNvPicPr preferRelativeResize="0"/>
          <p:nvPr/>
        </p:nvPicPr>
        <p:blipFill rotWithShape="1">
          <a:blip r:embed="rId2">
            <a:alphaModFix amt="35000"/>
          </a:blip>
          <a:srcRect b="0" l="0" r="0" t="0"/>
          <a:stretch/>
        </p:blipFill>
        <p:spPr>
          <a:xfrm flipH="1">
            <a:off x="-1" y="25"/>
            <a:ext cx="9144000" cy="5143443"/>
          </a:xfrm>
          <a:prstGeom prst="rect">
            <a:avLst/>
          </a:prstGeom>
          <a:noFill/>
          <a:ln>
            <a:noFill/>
          </a:ln>
        </p:spPr>
      </p:pic>
      <p:sp>
        <p:nvSpPr>
          <p:cNvPr id="130" name="Google Shape;130;p16"/>
          <p:cNvSpPr/>
          <p:nvPr/>
        </p:nvSpPr>
        <p:spPr>
          <a:xfrm flipH="1">
            <a:off x="2662163" y="419100"/>
            <a:ext cx="6486600" cy="541500"/>
          </a:xfrm>
          <a:prstGeom prst="rect">
            <a:avLst/>
          </a:pr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6"/>
          <p:cNvSpPr txBox="1"/>
          <p:nvPr>
            <p:ph type="title"/>
          </p:nvPr>
        </p:nvSpPr>
        <p:spPr>
          <a:xfrm flipH="1">
            <a:off x="718038" y="387875"/>
            <a:ext cx="7717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solidFill>
                  <a:srgbClr val="040B1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16"/>
          <p:cNvSpPr txBox="1"/>
          <p:nvPr>
            <p:ph idx="1" type="subTitle"/>
          </p:nvPr>
        </p:nvSpPr>
        <p:spPr>
          <a:xfrm>
            <a:off x="667500" y="2810323"/>
            <a:ext cx="2314500" cy="519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Font typeface="Alata"/>
              <a:buNone/>
              <a:defRPr b="1">
                <a:solidFill>
                  <a:srgbClr val="FFD809"/>
                </a:solidFill>
                <a:latin typeface="Alata"/>
                <a:ea typeface="Alata"/>
                <a:cs typeface="Alata"/>
                <a:sym typeface="Alata"/>
              </a:defRPr>
            </a:lvl1pPr>
            <a:lvl2pPr lvl="1" rtl="0" algn="ctr">
              <a:spcBef>
                <a:spcPts val="0"/>
              </a:spcBef>
              <a:spcAft>
                <a:spcPts val="0"/>
              </a:spcAft>
              <a:buSzPts val="1800"/>
              <a:buFont typeface="Alata"/>
              <a:buNone/>
              <a:defRPr sz="1800">
                <a:latin typeface="Alata"/>
                <a:ea typeface="Alata"/>
                <a:cs typeface="Alata"/>
                <a:sym typeface="Alata"/>
              </a:defRPr>
            </a:lvl2pPr>
            <a:lvl3pPr lvl="2" rtl="0" algn="ctr">
              <a:spcBef>
                <a:spcPts val="1600"/>
              </a:spcBef>
              <a:spcAft>
                <a:spcPts val="0"/>
              </a:spcAft>
              <a:buSzPts val="1800"/>
              <a:buFont typeface="Alata"/>
              <a:buNone/>
              <a:defRPr sz="1800">
                <a:latin typeface="Alata"/>
                <a:ea typeface="Alata"/>
                <a:cs typeface="Alata"/>
                <a:sym typeface="Alata"/>
              </a:defRPr>
            </a:lvl3pPr>
            <a:lvl4pPr lvl="3" rtl="0" algn="ctr">
              <a:spcBef>
                <a:spcPts val="1600"/>
              </a:spcBef>
              <a:spcAft>
                <a:spcPts val="0"/>
              </a:spcAft>
              <a:buSzPts val="1800"/>
              <a:buFont typeface="Alata"/>
              <a:buNone/>
              <a:defRPr sz="1800">
                <a:latin typeface="Alata"/>
                <a:ea typeface="Alata"/>
                <a:cs typeface="Alata"/>
                <a:sym typeface="Alata"/>
              </a:defRPr>
            </a:lvl4pPr>
            <a:lvl5pPr lvl="4" rtl="0" algn="ctr">
              <a:spcBef>
                <a:spcPts val="1600"/>
              </a:spcBef>
              <a:spcAft>
                <a:spcPts val="0"/>
              </a:spcAft>
              <a:buSzPts val="1800"/>
              <a:buFont typeface="Alata"/>
              <a:buNone/>
              <a:defRPr sz="1800">
                <a:latin typeface="Alata"/>
                <a:ea typeface="Alata"/>
                <a:cs typeface="Alata"/>
                <a:sym typeface="Alata"/>
              </a:defRPr>
            </a:lvl5pPr>
            <a:lvl6pPr lvl="5" rtl="0" algn="ctr">
              <a:spcBef>
                <a:spcPts val="1600"/>
              </a:spcBef>
              <a:spcAft>
                <a:spcPts val="0"/>
              </a:spcAft>
              <a:buSzPts val="1800"/>
              <a:buFont typeface="Alata"/>
              <a:buNone/>
              <a:defRPr sz="1800">
                <a:latin typeface="Alata"/>
                <a:ea typeface="Alata"/>
                <a:cs typeface="Alata"/>
                <a:sym typeface="Alata"/>
              </a:defRPr>
            </a:lvl6pPr>
            <a:lvl7pPr lvl="6" rtl="0" algn="ctr">
              <a:spcBef>
                <a:spcPts val="1600"/>
              </a:spcBef>
              <a:spcAft>
                <a:spcPts val="0"/>
              </a:spcAft>
              <a:buSzPts val="1800"/>
              <a:buFont typeface="Alata"/>
              <a:buNone/>
              <a:defRPr sz="1800">
                <a:latin typeface="Alata"/>
                <a:ea typeface="Alata"/>
                <a:cs typeface="Alata"/>
                <a:sym typeface="Alata"/>
              </a:defRPr>
            </a:lvl7pPr>
            <a:lvl8pPr lvl="7" rtl="0" algn="ctr">
              <a:spcBef>
                <a:spcPts val="1600"/>
              </a:spcBef>
              <a:spcAft>
                <a:spcPts val="0"/>
              </a:spcAft>
              <a:buSzPts val="1800"/>
              <a:buFont typeface="Alata"/>
              <a:buNone/>
              <a:defRPr sz="1800">
                <a:latin typeface="Alata"/>
                <a:ea typeface="Alata"/>
                <a:cs typeface="Alata"/>
                <a:sym typeface="Alata"/>
              </a:defRPr>
            </a:lvl8pPr>
            <a:lvl9pPr lvl="8" rtl="0" algn="ctr">
              <a:spcBef>
                <a:spcPts val="1600"/>
              </a:spcBef>
              <a:spcAft>
                <a:spcPts val="1600"/>
              </a:spcAft>
              <a:buSzPts val="1800"/>
              <a:buFont typeface="Alata"/>
              <a:buNone/>
              <a:defRPr sz="1800">
                <a:latin typeface="Alata"/>
                <a:ea typeface="Alata"/>
                <a:cs typeface="Alata"/>
                <a:sym typeface="Alata"/>
              </a:defRPr>
            </a:lvl9pPr>
          </a:lstStyle>
          <a:p/>
        </p:txBody>
      </p:sp>
      <p:sp>
        <p:nvSpPr>
          <p:cNvPr id="133" name="Google Shape;133;p16"/>
          <p:cNvSpPr txBox="1"/>
          <p:nvPr>
            <p:ph idx="2" type="subTitle"/>
          </p:nvPr>
        </p:nvSpPr>
        <p:spPr>
          <a:xfrm>
            <a:off x="667675" y="3356050"/>
            <a:ext cx="2314500" cy="104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34" name="Google Shape;134;p16"/>
          <p:cNvSpPr txBox="1"/>
          <p:nvPr>
            <p:ph idx="3" type="subTitle"/>
          </p:nvPr>
        </p:nvSpPr>
        <p:spPr>
          <a:xfrm>
            <a:off x="3416012" y="2810323"/>
            <a:ext cx="2311800" cy="519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Font typeface="Alata"/>
              <a:buNone/>
              <a:defRPr b="1">
                <a:solidFill>
                  <a:srgbClr val="FFD809"/>
                </a:solidFill>
                <a:latin typeface="Alata"/>
                <a:ea typeface="Alata"/>
                <a:cs typeface="Alata"/>
                <a:sym typeface="Alata"/>
              </a:defRPr>
            </a:lvl1pPr>
            <a:lvl2pPr lvl="1" rtl="0" algn="ctr">
              <a:spcBef>
                <a:spcPts val="0"/>
              </a:spcBef>
              <a:spcAft>
                <a:spcPts val="0"/>
              </a:spcAft>
              <a:buSzPts val="1800"/>
              <a:buFont typeface="Alata"/>
              <a:buNone/>
              <a:defRPr sz="1800">
                <a:latin typeface="Alata"/>
                <a:ea typeface="Alata"/>
                <a:cs typeface="Alata"/>
                <a:sym typeface="Alata"/>
              </a:defRPr>
            </a:lvl2pPr>
            <a:lvl3pPr lvl="2" rtl="0" algn="ctr">
              <a:spcBef>
                <a:spcPts val="1600"/>
              </a:spcBef>
              <a:spcAft>
                <a:spcPts val="0"/>
              </a:spcAft>
              <a:buSzPts val="1800"/>
              <a:buFont typeface="Alata"/>
              <a:buNone/>
              <a:defRPr sz="1800">
                <a:latin typeface="Alata"/>
                <a:ea typeface="Alata"/>
                <a:cs typeface="Alata"/>
                <a:sym typeface="Alata"/>
              </a:defRPr>
            </a:lvl3pPr>
            <a:lvl4pPr lvl="3" rtl="0" algn="ctr">
              <a:spcBef>
                <a:spcPts val="1600"/>
              </a:spcBef>
              <a:spcAft>
                <a:spcPts val="0"/>
              </a:spcAft>
              <a:buSzPts val="1800"/>
              <a:buFont typeface="Alata"/>
              <a:buNone/>
              <a:defRPr sz="1800">
                <a:latin typeface="Alata"/>
                <a:ea typeface="Alata"/>
                <a:cs typeface="Alata"/>
                <a:sym typeface="Alata"/>
              </a:defRPr>
            </a:lvl4pPr>
            <a:lvl5pPr lvl="4" rtl="0" algn="ctr">
              <a:spcBef>
                <a:spcPts val="1600"/>
              </a:spcBef>
              <a:spcAft>
                <a:spcPts val="0"/>
              </a:spcAft>
              <a:buSzPts val="1800"/>
              <a:buFont typeface="Alata"/>
              <a:buNone/>
              <a:defRPr sz="1800">
                <a:latin typeface="Alata"/>
                <a:ea typeface="Alata"/>
                <a:cs typeface="Alata"/>
                <a:sym typeface="Alata"/>
              </a:defRPr>
            </a:lvl5pPr>
            <a:lvl6pPr lvl="5" rtl="0" algn="ctr">
              <a:spcBef>
                <a:spcPts val="1600"/>
              </a:spcBef>
              <a:spcAft>
                <a:spcPts val="0"/>
              </a:spcAft>
              <a:buSzPts val="1800"/>
              <a:buFont typeface="Alata"/>
              <a:buNone/>
              <a:defRPr sz="1800">
                <a:latin typeface="Alata"/>
                <a:ea typeface="Alata"/>
                <a:cs typeface="Alata"/>
                <a:sym typeface="Alata"/>
              </a:defRPr>
            </a:lvl6pPr>
            <a:lvl7pPr lvl="6" rtl="0" algn="ctr">
              <a:spcBef>
                <a:spcPts val="1600"/>
              </a:spcBef>
              <a:spcAft>
                <a:spcPts val="0"/>
              </a:spcAft>
              <a:buSzPts val="1800"/>
              <a:buFont typeface="Alata"/>
              <a:buNone/>
              <a:defRPr sz="1800">
                <a:latin typeface="Alata"/>
                <a:ea typeface="Alata"/>
                <a:cs typeface="Alata"/>
                <a:sym typeface="Alata"/>
              </a:defRPr>
            </a:lvl7pPr>
            <a:lvl8pPr lvl="7" rtl="0" algn="ctr">
              <a:spcBef>
                <a:spcPts val="1600"/>
              </a:spcBef>
              <a:spcAft>
                <a:spcPts val="0"/>
              </a:spcAft>
              <a:buSzPts val="1800"/>
              <a:buFont typeface="Alata"/>
              <a:buNone/>
              <a:defRPr sz="1800">
                <a:latin typeface="Alata"/>
                <a:ea typeface="Alata"/>
                <a:cs typeface="Alata"/>
                <a:sym typeface="Alata"/>
              </a:defRPr>
            </a:lvl8pPr>
            <a:lvl9pPr lvl="8" rtl="0" algn="ctr">
              <a:spcBef>
                <a:spcPts val="1600"/>
              </a:spcBef>
              <a:spcAft>
                <a:spcPts val="1600"/>
              </a:spcAft>
              <a:buSzPts val="1800"/>
              <a:buFont typeface="Alata"/>
              <a:buNone/>
              <a:defRPr sz="1800">
                <a:latin typeface="Alata"/>
                <a:ea typeface="Alata"/>
                <a:cs typeface="Alata"/>
                <a:sym typeface="Alata"/>
              </a:defRPr>
            </a:lvl9pPr>
          </a:lstStyle>
          <a:p/>
        </p:txBody>
      </p:sp>
      <p:sp>
        <p:nvSpPr>
          <p:cNvPr id="135" name="Google Shape;135;p16"/>
          <p:cNvSpPr txBox="1"/>
          <p:nvPr>
            <p:ph idx="4" type="subTitle"/>
          </p:nvPr>
        </p:nvSpPr>
        <p:spPr>
          <a:xfrm>
            <a:off x="3414750" y="3356050"/>
            <a:ext cx="2314500" cy="104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36" name="Google Shape;136;p16"/>
          <p:cNvSpPr txBox="1"/>
          <p:nvPr>
            <p:ph idx="5" type="subTitle"/>
          </p:nvPr>
        </p:nvSpPr>
        <p:spPr>
          <a:xfrm>
            <a:off x="6161824" y="2810323"/>
            <a:ext cx="2311800" cy="519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800"/>
              <a:buFont typeface="Alata"/>
              <a:buNone/>
              <a:defRPr b="1">
                <a:solidFill>
                  <a:srgbClr val="FFD809"/>
                </a:solidFill>
                <a:latin typeface="Alata"/>
                <a:ea typeface="Alata"/>
                <a:cs typeface="Alata"/>
                <a:sym typeface="Alata"/>
              </a:defRPr>
            </a:lvl1pPr>
            <a:lvl2pPr lvl="1" rtl="0" algn="ctr">
              <a:spcBef>
                <a:spcPts val="0"/>
              </a:spcBef>
              <a:spcAft>
                <a:spcPts val="0"/>
              </a:spcAft>
              <a:buSzPts val="1800"/>
              <a:buFont typeface="Alata"/>
              <a:buNone/>
              <a:defRPr sz="1800">
                <a:latin typeface="Alata"/>
                <a:ea typeface="Alata"/>
                <a:cs typeface="Alata"/>
                <a:sym typeface="Alata"/>
              </a:defRPr>
            </a:lvl2pPr>
            <a:lvl3pPr lvl="2" rtl="0" algn="ctr">
              <a:spcBef>
                <a:spcPts val="1600"/>
              </a:spcBef>
              <a:spcAft>
                <a:spcPts val="0"/>
              </a:spcAft>
              <a:buSzPts val="1800"/>
              <a:buFont typeface="Alata"/>
              <a:buNone/>
              <a:defRPr sz="1800">
                <a:latin typeface="Alata"/>
                <a:ea typeface="Alata"/>
                <a:cs typeface="Alata"/>
                <a:sym typeface="Alata"/>
              </a:defRPr>
            </a:lvl3pPr>
            <a:lvl4pPr lvl="3" rtl="0" algn="ctr">
              <a:spcBef>
                <a:spcPts val="1600"/>
              </a:spcBef>
              <a:spcAft>
                <a:spcPts val="0"/>
              </a:spcAft>
              <a:buSzPts val="1800"/>
              <a:buFont typeface="Alata"/>
              <a:buNone/>
              <a:defRPr sz="1800">
                <a:latin typeface="Alata"/>
                <a:ea typeface="Alata"/>
                <a:cs typeface="Alata"/>
                <a:sym typeface="Alata"/>
              </a:defRPr>
            </a:lvl4pPr>
            <a:lvl5pPr lvl="4" rtl="0" algn="ctr">
              <a:spcBef>
                <a:spcPts val="1600"/>
              </a:spcBef>
              <a:spcAft>
                <a:spcPts val="0"/>
              </a:spcAft>
              <a:buSzPts val="1800"/>
              <a:buFont typeface="Alata"/>
              <a:buNone/>
              <a:defRPr sz="1800">
                <a:latin typeface="Alata"/>
                <a:ea typeface="Alata"/>
                <a:cs typeface="Alata"/>
                <a:sym typeface="Alata"/>
              </a:defRPr>
            </a:lvl5pPr>
            <a:lvl6pPr lvl="5" rtl="0" algn="ctr">
              <a:spcBef>
                <a:spcPts val="1600"/>
              </a:spcBef>
              <a:spcAft>
                <a:spcPts val="0"/>
              </a:spcAft>
              <a:buSzPts val="1800"/>
              <a:buFont typeface="Alata"/>
              <a:buNone/>
              <a:defRPr sz="1800">
                <a:latin typeface="Alata"/>
                <a:ea typeface="Alata"/>
                <a:cs typeface="Alata"/>
                <a:sym typeface="Alata"/>
              </a:defRPr>
            </a:lvl6pPr>
            <a:lvl7pPr lvl="6" rtl="0" algn="ctr">
              <a:spcBef>
                <a:spcPts val="1600"/>
              </a:spcBef>
              <a:spcAft>
                <a:spcPts val="0"/>
              </a:spcAft>
              <a:buSzPts val="1800"/>
              <a:buFont typeface="Alata"/>
              <a:buNone/>
              <a:defRPr sz="1800">
                <a:latin typeface="Alata"/>
                <a:ea typeface="Alata"/>
                <a:cs typeface="Alata"/>
                <a:sym typeface="Alata"/>
              </a:defRPr>
            </a:lvl7pPr>
            <a:lvl8pPr lvl="7" rtl="0" algn="ctr">
              <a:spcBef>
                <a:spcPts val="1600"/>
              </a:spcBef>
              <a:spcAft>
                <a:spcPts val="0"/>
              </a:spcAft>
              <a:buSzPts val="1800"/>
              <a:buFont typeface="Alata"/>
              <a:buNone/>
              <a:defRPr sz="1800">
                <a:latin typeface="Alata"/>
                <a:ea typeface="Alata"/>
                <a:cs typeface="Alata"/>
                <a:sym typeface="Alata"/>
              </a:defRPr>
            </a:lvl8pPr>
            <a:lvl9pPr lvl="8" rtl="0" algn="ctr">
              <a:spcBef>
                <a:spcPts val="1600"/>
              </a:spcBef>
              <a:spcAft>
                <a:spcPts val="1600"/>
              </a:spcAft>
              <a:buSzPts val="1800"/>
              <a:buFont typeface="Alata"/>
              <a:buNone/>
              <a:defRPr sz="1800">
                <a:latin typeface="Alata"/>
                <a:ea typeface="Alata"/>
                <a:cs typeface="Alata"/>
                <a:sym typeface="Alata"/>
              </a:defRPr>
            </a:lvl9pPr>
          </a:lstStyle>
          <a:p/>
        </p:txBody>
      </p:sp>
      <p:sp>
        <p:nvSpPr>
          <p:cNvPr id="137" name="Google Shape;137;p16"/>
          <p:cNvSpPr txBox="1"/>
          <p:nvPr>
            <p:ph idx="6" type="subTitle"/>
          </p:nvPr>
        </p:nvSpPr>
        <p:spPr>
          <a:xfrm>
            <a:off x="6161824" y="3356050"/>
            <a:ext cx="2314500" cy="104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138" name="Google Shape;138;p16"/>
          <p:cNvGrpSpPr/>
          <p:nvPr/>
        </p:nvGrpSpPr>
        <p:grpSpPr>
          <a:xfrm rot="10800000">
            <a:off x="471488" y="-9532"/>
            <a:ext cx="8201025" cy="4752882"/>
            <a:chOff x="495300" y="390525"/>
            <a:chExt cx="8201025" cy="4990950"/>
          </a:xfrm>
        </p:grpSpPr>
        <p:grpSp>
          <p:nvGrpSpPr>
            <p:cNvPr id="139" name="Google Shape;139;p16"/>
            <p:cNvGrpSpPr/>
            <p:nvPr/>
          </p:nvGrpSpPr>
          <p:grpSpPr>
            <a:xfrm>
              <a:off x="495300" y="390525"/>
              <a:ext cx="8201025" cy="4105275"/>
              <a:chOff x="495300" y="542925"/>
              <a:chExt cx="8201025" cy="4105275"/>
            </a:xfrm>
          </p:grpSpPr>
          <p:sp>
            <p:nvSpPr>
              <p:cNvPr id="140" name="Google Shape;140;p16"/>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141" name="Google Shape;141;p16"/>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142" name="Google Shape;142;p16"/>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43" name="Shape 143"/>
        <p:cNvGrpSpPr/>
        <p:nvPr/>
      </p:nvGrpSpPr>
      <p:grpSpPr>
        <a:xfrm>
          <a:off x="0" y="0"/>
          <a:ext cx="0" cy="0"/>
          <a:chOff x="0" y="0"/>
          <a:chExt cx="0" cy="0"/>
        </a:xfrm>
      </p:grpSpPr>
      <p:pic>
        <p:nvPicPr>
          <p:cNvPr id="144" name="Google Shape;144;p17"/>
          <p:cNvPicPr preferRelativeResize="0"/>
          <p:nvPr/>
        </p:nvPicPr>
        <p:blipFill rotWithShape="1">
          <a:blip r:embed="rId2">
            <a:alphaModFix amt="65000"/>
          </a:blip>
          <a:srcRect b="0" l="0" r="0" t="0"/>
          <a:stretch/>
        </p:blipFill>
        <p:spPr>
          <a:xfrm>
            <a:off x="-1" y="25"/>
            <a:ext cx="9144000" cy="5143443"/>
          </a:xfrm>
          <a:prstGeom prst="rect">
            <a:avLst/>
          </a:prstGeom>
          <a:noFill/>
          <a:ln>
            <a:noFill/>
          </a:ln>
        </p:spPr>
      </p:pic>
      <p:grpSp>
        <p:nvGrpSpPr>
          <p:cNvPr id="145" name="Google Shape;145;p17"/>
          <p:cNvGrpSpPr/>
          <p:nvPr/>
        </p:nvGrpSpPr>
        <p:grpSpPr>
          <a:xfrm flipH="1" rot="10800000">
            <a:off x="471488" y="-9532"/>
            <a:ext cx="8201025" cy="4752882"/>
            <a:chOff x="495300" y="390525"/>
            <a:chExt cx="8201025" cy="4990950"/>
          </a:xfrm>
        </p:grpSpPr>
        <p:grpSp>
          <p:nvGrpSpPr>
            <p:cNvPr id="146" name="Google Shape;146;p17"/>
            <p:cNvGrpSpPr/>
            <p:nvPr/>
          </p:nvGrpSpPr>
          <p:grpSpPr>
            <a:xfrm>
              <a:off x="495300" y="390525"/>
              <a:ext cx="8201025" cy="4105275"/>
              <a:chOff x="495300" y="542925"/>
              <a:chExt cx="8201025" cy="4105275"/>
            </a:xfrm>
          </p:grpSpPr>
          <p:sp>
            <p:nvSpPr>
              <p:cNvPr id="147" name="Google Shape;147;p17"/>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148" name="Google Shape;148;p17"/>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149" name="Google Shape;149;p17"/>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
        <p:nvSpPr>
          <p:cNvPr id="150" name="Google Shape;150;p17"/>
          <p:cNvSpPr txBox="1"/>
          <p:nvPr>
            <p:ph idx="1" type="subTitle"/>
          </p:nvPr>
        </p:nvSpPr>
        <p:spPr>
          <a:xfrm>
            <a:off x="2189097" y="2132500"/>
            <a:ext cx="1952400" cy="70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1" name="Google Shape;151;p17"/>
          <p:cNvSpPr txBox="1"/>
          <p:nvPr>
            <p:ph idx="2" type="subTitle"/>
          </p:nvPr>
        </p:nvSpPr>
        <p:spPr>
          <a:xfrm>
            <a:off x="2189097" y="1812700"/>
            <a:ext cx="1577100" cy="408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lata"/>
              <a:buNone/>
              <a:defRPr b="1">
                <a:latin typeface="Alata"/>
                <a:ea typeface="Alata"/>
                <a:cs typeface="Alata"/>
                <a:sym typeface="Alata"/>
              </a:defRPr>
            </a:lvl1pPr>
            <a:lvl2pPr lvl="1" rtl="0">
              <a:lnSpc>
                <a:spcPct val="100000"/>
              </a:lnSpc>
              <a:spcBef>
                <a:spcPts val="0"/>
              </a:spcBef>
              <a:spcAft>
                <a:spcPts val="0"/>
              </a:spcAft>
              <a:buSzPts val="1800"/>
              <a:buFont typeface="Alata"/>
              <a:buNone/>
              <a:defRPr b="1" sz="1800">
                <a:latin typeface="Alata"/>
                <a:ea typeface="Alata"/>
                <a:cs typeface="Alata"/>
                <a:sym typeface="Alata"/>
              </a:defRPr>
            </a:lvl2pPr>
            <a:lvl3pPr lvl="2" rtl="0">
              <a:lnSpc>
                <a:spcPct val="100000"/>
              </a:lnSpc>
              <a:spcBef>
                <a:spcPts val="0"/>
              </a:spcBef>
              <a:spcAft>
                <a:spcPts val="0"/>
              </a:spcAft>
              <a:buSzPts val="1800"/>
              <a:buFont typeface="Alata"/>
              <a:buNone/>
              <a:defRPr b="1" sz="1800">
                <a:latin typeface="Alata"/>
                <a:ea typeface="Alata"/>
                <a:cs typeface="Alata"/>
                <a:sym typeface="Alata"/>
              </a:defRPr>
            </a:lvl3pPr>
            <a:lvl4pPr lvl="3" rtl="0">
              <a:lnSpc>
                <a:spcPct val="100000"/>
              </a:lnSpc>
              <a:spcBef>
                <a:spcPts val="0"/>
              </a:spcBef>
              <a:spcAft>
                <a:spcPts val="0"/>
              </a:spcAft>
              <a:buSzPts val="1800"/>
              <a:buFont typeface="Alata"/>
              <a:buNone/>
              <a:defRPr b="1" sz="1800">
                <a:latin typeface="Alata"/>
                <a:ea typeface="Alata"/>
                <a:cs typeface="Alata"/>
                <a:sym typeface="Alata"/>
              </a:defRPr>
            </a:lvl4pPr>
            <a:lvl5pPr lvl="4" rtl="0">
              <a:lnSpc>
                <a:spcPct val="100000"/>
              </a:lnSpc>
              <a:spcBef>
                <a:spcPts val="0"/>
              </a:spcBef>
              <a:spcAft>
                <a:spcPts val="0"/>
              </a:spcAft>
              <a:buSzPts val="1800"/>
              <a:buFont typeface="Alata"/>
              <a:buNone/>
              <a:defRPr b="1" sz="1800">
                <a:latin typeface="Alata"/>
                <a:ea typeface="Alata"/>
                <a:cs typeface="Alata"/>
                <a:sym typeface="Alata"/>
              </a:defRPr>
            </a:lvl5pPr>
            <a:lvl6pPr lvl="5" rtl="0">
              <a:lnSpc>
                <a:spcPct val="100000"/>
              </a:lnSpc>
              <a:spcBef>
                <a:spcPts val="0"/>
              </a:spcBef>
              <a:spcAft>
                <a:spcPts val="0"/>
              </a:spcAft>
              <a:buSzPts val="1800"/>
              <a:buFont typeface="Alata"/>
              <a:buNone/>
              <a:defRPr b="1" sz="1800">
                <a:latin typeface="Alata"/>
                <a:ea typeface="Alata"/>
                <a:cs typeface="Alata"/>
                <a:sym typeface="Alata"/>
              </a:defRPr>
            </a:lvl6pPr>
            <a:lvl7pPr lvl="6" rtl="0">
              <a:lnSpc>
                <a:spcPct val="100000"/>
              </a:lnSpc>
              <a:spcBef>
                <a:spcPts val="0"/>
              </a:spcBef>
              <a:spcAft>
                <a:spcPts val="0"/>
              </a:spcAft>
              <a:buSzPts val="1800"/>
              <a:buFont typeface="Alata"/>
              <a:buNone/>
              <a:defRPr b="1" sz="1800">
                <a:latin typeface="Alata"/>
                <a:ea typeface="Alata"/>
                <a:cs typeface="Alata"/>
                <a:sym typeface="Alata"/>
              </a:defRPr>
            </a:lvl7pPr>
            <a:lvl8pPr lvl="7" rtl="0">
              <a:lnSpc>
                <a:spcPct val="100000"/>
              </a:lnSpc>
              <a:spcBef>
                <a:spcPts val="0"/>
              </a:spcBef>
              <a:spcAft>
                <a:spcPts val="0"/>
              </a:spcAft>
              <a:buSzPts val="1800"/>
              <a:buFont typeface="Alata"/>
              <a:buNone/>
              <a:defRPr b="1" sz="1800">
                <a:latin typeface="Alata"/>
                <a:ea typeface="Alata"/>
                <a:cs typeface="Alata"/>
                <a:sym typeface="Alata"/>
              </a:defRPr>
            </a:lvl8pPr>
            <a:lvl9pPr lvl="8" rtl="0">
              <a:lnSpc>
                <a:spcPct val="100000"/>
              </a:lnSpc>
              <a:spcBef>
                <a:spcPts val="0"/>
              </a:spcBef>
              <a:spcAft>
                <a:spcPts val="0"/>
              </a:spcAft>
              <a:buSzPts val="1800"/>
              <a:buFont typeface="Alata"/>
              <a:buNone/>
              <a:defRPr b="1" sz="1800">
                <a:latin typeface="Alata"/>
                <a:ea typeface="Alata"/>
                <a:cs typeface="Alata"/>
                <a:sym typeface="Alata"/>
              </a:defRPr>
            </a:lvl9pPr>
          </a:lstStyle>
          <a:p/>
        </p:txBody>
      </p:sp>
      <p:sp>
        <p:nvSpPr>
          <p:cNvPr id="152" name="Google Shape;152;p17"/>
          <p:cNvSpPr txBox="1"/>
          <p:nvPr>
            <p:ph idx="3" type="subTitle"/>
          </p:nvPr>
        </p:nvSpPr>
        <p:spPr>
          <a:xfrm>
            <a:off x="5572853" y="2132500"/>
            <a:ext cx="1944000" cy="79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3" name="Google Shape;153;p17"/>
          <p:cNvSpPr txBox="1"/>
          <p:nvPr>
            <p:ph idx="4" type="subTitle"/>
          </p:nvPr>
        </p:nvSpPr>
        <p:spPr>
          <a:xfrm>
            <a:off x="5572853" y="1812700"/>
            <a:ext cx="1577100" cy="408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1800"/>
              <a:buFont typeface="Alata"/>
              <a:buNone/>
              <a:defRPr b="1">
                <a:solidFill>
                  <a:srgbClr val="FFFFFF"/>
                </a:solidFill>
                <a:latin typeface="Alata"/>
                <a:ea typeface="Alata"/>
                <a:cs typeface="Alata"/>
                <a:sym typeface="Alata"/>
              </a:defRPr>
            </a:lvl1pPr>
            <a:lvl2pPr lvl="1" rtl="0">
              <a:lnSpc>
                <a:spcPct val="100000"/>
              </a:lnSpc>
              <a:spcBef>
                <a:spcPts val="0"/>
              </a:spcBef>
              <a:spcAft>
                <a:spcPts val="0"/>
              </a:spcAft>
              <a:buClr>
                <a:schemeClr val="accent2"/>
              </a:buClr>
              <a:buSzPts val="1800"/>
              <a:buFont typeface="Alata"/>
              <a:buNone/>
              <a:defRPr b="1" sz="1800">
                <a:solidFill>
                  <a:schemeClr val="accent2"/>
                </a:solidFill>
                <a:latin typeface="Alata"/>
                <a:ea typeface="Alata"/>
                <a:cs typeface="Alata"/>
                <a:sym typeface="Alata"/>
              </a:defRPr>
            </a:lvl2pPr>
            <a:lvl3pPr lvl="2" rtl="0">
              <a:lnSpc>
                <a:spcPct val="100000"/>
              </a:lnSpc>
              <a:spcBef>
                <a:spcPts val="0"/>
              </a:spcBef>
              <a:spcAft>
                <a:spcPts val="0"/>
              </a:spcAft>
              <a:buClr>
                <a:schemeClr val="accent2"/>
              </a:buClr>
              <a:buSzPts val="1800"/>
              <a:buFont typeface="Alata"/>
              <a:buNone/>
              <a:defRPr b="1" sz="1800">
                <a:solidFill>
                  <a:schemeClr val="accent2"/>
                </a:solidFill>
                <a:latin typeface="Alata"/>
                <a:ea typeface="Alata"/>
                <a:cs typeface="Alata"/>
                <a:sym typeface="Alata"/>
              </a:defRPr>
            </a:lvl3pPr>
            <a:lvl4pPr lvl="3" rtl="0">
              <a:lnSpc>
                <a:spcPct val="100000"/>
              </a:lnSpc>
              <a:spcBef>
                <a:spcPts val="0"/>
              </a:spcBef>
              <a:spcAft>
                <a:spcPts val="0"/>
              </a:spcAft>
              <a:buClr>
                <a:schemeClr val="accent2"/>
              </a:buClr>
              <a:buSzPts val="1800"/>
              <a:buFont typeface="Alata"/>
              <a:buNone/>
              <a:defRPr b="1" sz="1800">
                <a:solidFill>
                  <a:schemeClr val="accent2"/>
                </a:solidFill>
                <a:latin typeface="Alata"/>
                <a:ea typeface="Alata"/>
                <a:cs typeface="Alata"/>
                <a:sym typeface="Alata"/>
              </a:defRPr>
            </a:lvl4pPr>
            <a:lvl5pPr lvl="4" rtl="0">
              <a:lnSpc>
                <a:spcPct val="100000"/>
              </a:lnSpc>
              <a:spcBef>
                <a:spcPts val="0"/>
              </a:spcBef>
              <a:spcAft>
                <a:spcPts val="0"/>
              </a:spcAft>
              <a:buClr>
                <a:schemeClr val="accent2"/>
              </a:buClr>
              <a:buSzPts val="1800"/>
              <a:buFont typeface="Alata"/>
              <a:buNone/>
              <a:defRPr b="1" sz="1800">
                <a:solidFill>
                  <a:schemeClr val="accent2"/>
                </a:solidFill>
                <a:latin typeface="Alata"/>
                <a:ea typeface="Alata"/>
                <a:cs typeface="Alata"/>
                <a:sym typeface="Alata"/>
              </a:defRPr>
            </a:lvl5pPr>
            <a:lvl6pPr lvl="5" rtl="0">
              <a:lnSpc>
                <a:spcPct val="100000"/>
              </a:lnSpc>
              <a:spcBef>
                <a:spcPts val="0"/>
              </a:spcBef>
              <a:spcAft>
                <a:spcPts val="0"/>
              </a:spcAft>
              <a:buClr>
                <a:schemeClr val="accent2"/>
              </a:buClr>
              <a:buSzPts val="1800"/>
              <a:buFont typeface="Alata"/>
              <a:buNone/>
              <a:defRPr b="1" sz="1800">
                <a:solidFill>
                  <a:schemeClr val="accent2"/>
                </a:solidFill>
                <a:latin typeface="Alata"/>
                <a:ea typeface="Alata"/>
                <a:cs typeface="Alata"/>
                <a:sym typeface="Alata"/>
              </a:defRPr>
            </a:lvl6pPr>
            <a:lvl7pPr lvl="6" rtl="0">
              <a:lnSpc>
                <a:spcPct val="100000"/>
              </a:lnSpc>
              <a:spcBef>
                <a:spcPts val="0"/>
              </a:spcBef>
              <a:spcAft>
                <a:spcPts val="0"/>
              </a:spcAft>
              <a:buClr>
                <a:schemeClr val="accent2"/>
              </a:buClr>
              <a:buSzPts val="1800"/>
              <a:buFont typeface="Alata"/>
              <a:buNone/>
              <a:defRPr b="1" sz="1800">
                <a:solidFill>
                  <a:schemeClr val="accent2"/>
                </a:solidFill>
                <a:latin typeface="Alata"/>
                <a:ea typeface="Alata"/>
                <a:cs typeface="Alata"/>
                <a:sym typeface="Alata"/>
              </a:defRPr>
            </a:lvl7pPr>
            <a:lvl8pPr lvl="7" rtl="0">
              <a:lnSpc>
                <a:spcPct val="100000"/>
              </a:lnSpc>
              <a:spcBef>
                <a:spcPts val="0"/>
              </a:spcBef>
              <a:spcAft>
                <a:spcPts val="0"/>
              </a:spcAft>
              <a:buClr>
                <a:schemeClr val="accent2"/>
              </a:buClr>
              <a:buSzPts val="1800"/>
              <a:buFont typeface="Alata"/>
              <a:buNone/>
              <a:defRPr b="1" sz="1800">
                <a:solidFill>
                  <a:schemeClr val="accent2"/>
                </a:solidFill>
                <a:latin typeface="Alata"/>
                <a:ea typeface="Alata"/>
                <a:cs typeface="Alata"/>
                <a:sym typeface="Alata"/>
              </a:defRPr>
            </a:lvl8pPr>
            <a:lvl9pPr lvl="8" rtl="0">
              <a:lnSpc>
                <a:spcPct val="100000"/>
              </a:lnSpc>
              <a:spcBef>
                <a:spcPts val="0"/>
              </a:spcBef>
              <a:spcAft>
                <a:spcPts val="0"/>
              </a:spcAft>
              <a:buClr>
                <a:schemeClr val="accent2"/>
              </a:buClr>
              <a:buSzPts val="1800"/>
              <a:buFont typeface="Alata"/>
              <a:buNone/>
              <a:defRPr b="1" sz="1800">
                <a:solidFill>
                  <a:schemeClr val="accent2"/>
                </a:solidFill>
                <a:latin typeface="Alata"/>
                <a:ea typeface="Alata"/>
                <a:cs typeface="Alata"/>
                <a:sym typeface="Alata"/>
              </a:defRPr>
            </a:lvl9pPr>
          </a:lstStyle>
          <a:p/>
        </p:txBody>
      </p:sp>
      <p:sp>
        <p:nvSpPr>
          <p:cNvPr id="154" name="Google Shape;154;p17"/>
          <p:cNvSpPr txBox="1"/>
          <p:nvPr>
            <p:ph idx="5" type="subTitle"/>
          </p:nvPr>
        </p:nvSpPr>
        <p:spPr>
          <a:xfrm>
            <a:off x="2189097" y="3790250"/>
            <a:ext cx="1952400" cy="79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5" name="Google Shape;155;p17"/>
          <p:cNvSpPr txBox="1"/>
          <p:nvPr>
            <p:ph idx="6" type="subTitle"/>
          </p:nvPr>
        </p:nvSpPr>
        <p:spPr>
          <a:xfrm>
            <a:off x="2189097" y="3470450"/>
            <a:ext cx="1577100" cy="408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lata"/>
              <a:buNone/>
              <a:defRPr b="1">
                <a:latin typeface="Alata"/>
                <a:ea typeface="Alata"/>
                <a:cs typeface="Alata"/>
                <a:sym typeface="Alata"/>
              </a:defRPr>
            </a:lvl1pPr>
            <a:lvl2pPr lvl="1" rtl="0">
              <a:lnSpc>
                <a:spcPct val="100000"/>
              </a:lnSpc>
              <a:spcBef>
                <a:spcPts val="0"/>
              </a:spcBef>
              <a:spcAft>
                <a:spcPts val="0"/>
              </a:spcAft>
              <a:buSzPts val="1800"/>
              <a:buFont typeface="Alata"/>
              <a:buNone/>
              <a:defRPr b="1" sz="1800">
                <a:latin typeface="Alata"/>
                <a:ea typeface="Alata"/>
                <a:cs typeface="Alata"/>
                <a:sym typeface="Alata"/>
              </a:defRPr>
            </a:lvl2pPr>
            <a:lvl3pPr lvl="2" rtl="0">
              <a:lnSpc>
                <a:spcPct val="100000"/>
              </a:lnSpc>
              <a:spcBef>
                <a:spcPts val="0"/>
              </a:spcBef>
              <a:spcAft>
                <a:spcPts val="0"/>
              </a:spcAft>
              <a:buSzPts val="1800"/>
              <a:buFont typeface="Alata"/>
              <a:buNone/>
              <a:defRPr b="1" sz="1800">
                <a:latin typeface="Alata"/>
                <a:ea typeface="Alata"/>
                <a:cs typeface="Alata"/>
                <a:sym typeface="Alata"/>
              </a:defRPr>
            </a:lvl3pPr>
            <a:lvl4pPr lvl="3" rtl="0">
              <a:lnSpc>
                <a:spcPct val="100000"/>
              </a:lnSpc>
              <a:spcBef>
                <a:spcPts val="0"/>
              </a:spcBef>
              <a:spcAft>
                <a:spcPts val="0"/>
              </a:spcAft>
              <a:buSzPts val="1800"/>
              <a:buFont typeface="Alata"/>
              <a:buNone/>
              <a:defRPr b="1" sz="1800">
                <a:latin typeface="Alata"/>
                <a:ea typeface="Alata"/>
                <a:cs typeface="Alata"/>
                <a:sym typeface="Alata"/>
              </a:defRPr>
            </a:lvl4pPr>
            <a:lvl5pPr lvl="4" rtl="0">
              <a:lnSpc>
                <a:spcPct val="100000"/>
              </a:lnSpc>
              <a:spcBef>
                <a:spcPts val="0"/>
              </a:spcBef>
              <a:spcAft>
                <a:spcPts val="0"/>
              </a:spcAft>
              <a:buSzPts val="1800"/>
              <a:buFont typeface="Alata"/>
              <a:buNone/>
              <a:defRPr b="1" sz="1800">
                <a:latin typeface="Alata"/>
                <a:ea typeface="Alata"/>
                <a:cs typeface="Alata"/>
                <a:sym typeface="Alata"/>
              </a:defRPr>
            </a:lvl5pPr>
            <a:lvl6pPr lvl="5" rtl="0">
              <a:lnSpc>
                <a:spcPct val="100000"/>
              </a:lnSpc>
              <a:spcBef>
                <a:spcPts val="0"/>
              </a:spcBef>
              <a:spcAft>
                <a:spcPts val="0"/>
              </a:spcAft>
              <a:buSzPts val="1800"/>
              <a:buFont typeface="Alata"/>
              <a:buNone/>
              <a:defRPr b="1" sz="1800">
                <a:latin typeface="Alata"/>
                <a:ea typeface="Alata"/>
                <a:cs typeface="Alata"/>
                <a:sym typeface="Alata"/>
              </a:defRPr>
            </a:lvl6pPr>
            <a:lvl7pPr lvl="6" rtl="0">
              <a:lnSpc>
                <a:spcPct val="100000"/>
              </a:lnSpc>
              <a:spcBef>
                <a:spcPts val="0"/>
              </a:spcBef>
              <a:spcAft>
                <a:spcPts val="0"/>
              </a:spcAft>
              <a:buSzPts val="1800"/>
              <a:buFont typeface="Alata"/>
              <a:buNone/>
              <a:defRPr b="1" sz="1800">
                <a:latin typeface="Alata"/>
                <a:ea typeface="Alata"/>
                <a:cs typeface="Alata"/>
                <a:sym typeface="Alata"/>
              </a:defRPr>
            </a:lvl7pPr>
            <a:lvl8pPr lvl="7" rtl="0">
              <a:lnSpc>
                <a:spcPct val="100000"/>
              </a:lnSpc>
              <a:spcBef>
                <a:spcPts val="0"/>
              </a:spcBef>
              <a:spcAft>
                <a:spcPts val="0"/>
              </a:spcAft>
              <a:buSzPts val="1800"/>
              <a:buFont typeface="Alata"/>
              <a:buNone/>
              <a:defRPr b="1" sz="1800">
                <a:latin typeface="Alata"/>
                <a:ea typeface="Alata"/>
                <a:cs typeface="Alata"/>
                <a:sym typeface="Alata"/>
              </a:defRPr>
            </a:lvl8pPr>
            <a:lvl9pPr lvl="8" rtl="0">
              <a:lnSpc>
                <a:spcPct val="100000"/>
              </a:lnSpc>
              <a:spcBef>
                <a:spcPts val="0"/>
              </a:spcBef>
              <a:spcAft>
                <a:spcPts val="0"/>
              </a:spcAft>
              <a:buSzPts val="1800"/>
              <a:buFont typeface="Alata"/>
              <a:buNone/>
              <a:defRPr b="1" sz="1800">
                <a:latin typeface="Alata"/>
                <a:ea typeface="Alata"/>
                <a:cs typeface="Alata"/>
                <a:sym typeface="Alata"/>
              </a:defRPr>
            </a:lvl9pPr>
          </a:lstStyle>
          <a:p/>
        </p:txBody>
      </p:sp>
      <p:sp>
        <p:nvSpPr>
          <p:cNvPr id="156" name="Google Shape;156;p17"/>
          <p:cNvSpPr txBox="1"/>
          <p:nvPr>
            <p:ph idx="7" type="subTitle"/>
          </p:nvPr>
        </p:nvSpPr>
        <p:spPr>
          <a:xfrm>
            <a:off x="5572853" y="3790250"/>
            <a:ext cx="1944000" cy="83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7" name="Google Shape;157;p17"/>
          <p:cNvSpPr txBox="1"/>
          <p:nvPr>
            <p:ph idx="8" type="subTitle"/>
          </p:nvPr>
        </p:nvSpPr>
        <p:spPr>
          <a:xfrm>
            <a:off x="5572853" y="3470450"/>
            <a:ext cx="1577100" cy="408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Alata"/>
              <a:buNone/>
              <a:defRPr b="1">
                <a:latin typeface="Alata"/>
                <a:ea typeface="Alata"/>
                <a:cs typeface="Alata"/>
                <a:sym typeface="Alata"/>
              </a:defRPr>
            </a:lvl1pPr>
            <a:lvl2pPr lvl="1" rtl="0">
              <a:lnSpc>
                <a:spcPct val="100000"/>
              </a:lnSpc>
              <a:spcBef>
                <a:spcPts val="0"/>
              </a:spcBef>
              <a:spcAft>
                <a:spcPts val="0"/>
              </a:spcAft>
              <a:buSzPts val="1800"/>
              <a:buFont typeface="Alata"/>
              <a:buNone/>
              <a:defRPr b="1" sz="1800">
                <a:latin typeface="Alata"/>
                <a:ea typeface="Alata"/>
                <a:cs typeface="Alata"/>
                <a:sym typeface="Alata"/>
              </a:defRPr>
            </a:lvl2pPr>
            <a:lvl3pPr lvl="2" rtl="0">
              <a:lnSpc>
                <a:spcPct val="100000"/>
              </a:lnSpc>
              <a:spcBef>
                <a:spcPts val="0"/>
              </a:spcBef>
              <a:spcAft>
                <a:spcPts val="0"/>
              </a:spcAft>
              <a:buSzPts val="1800"/>
              <a:buFont typeface="Alata"/>
              <a:buNone/>
              <a:defRPr b="1" sz="1800">
                <a:latin typeface="Alata"/>
                <a:ea typeface="Alata"/>
                <a:cs typeface="Alata"/>
                <a:sym typeface="Alata"/>
              </a:defRPr>
            </a:lvl3pPr>
            <a:lvl4pPr lvl="3" rtl="0">
              <a:lnSpc>
                <a:spcPct val="100000"/>
              </a:lnSpc>
              <a:spcBef>
                <a:spcPts val="0"/>
              </a:spcBef>
              <a:spcAft>
                <a:spcPts val="0"/>
              </a:spcAft>
              <a:buSzPts val="1800"/>
              <a:buFont typeface="Alata"/>
              <a:buNone/>
              <a:defRPr b="1" sz="1800">
                <a:latin typeface="Alata"/>
                <a:ea typeface="Alata"/>
                <a:cs typeface="Alata"/>
                <a:sym typeface="Alata"/>
              </a:defRPr>
            </a:lvl4pPr>
            <a:lvl5pPr lvl="4" rtl="0">
              <a:lnSpc>
                <a:spcPct val="100000"/>
              </a:lnSpc>
              <a:spcBef>
                <a:spcPts val="0"/>
              </a:spcBef>
              <a:spcAft>
                <a:spcPts val="0"/>
              </a:spcAft>
              <a:buSzPts val="1800"/>
              <a:buFont typeface="Alata"/>
              <a:buNone/>
              <a:defRPr b="1" sz="1800">
                <a:latin typeface="Alata"/>
                <a:ea typeface="Alata"/>
                <a:cs typeface="Alata"/>
                <a:sym typeface="Alata"/>
              </a:defRPr>
            </a:lvl5pPr>
            <a:lvl6pPr lvl="5" rtl="0">
              <a:lnSpc>
                <a:spcPct val="100000"/>
              </a:lnSpc>
              <a:spcBef>
                <a:spcPts val="0"/>
              </a:spcBef>
              <a:spcAft>
                <a:spcPts val="0"/>
              </a:spcAft>
              <a:buSzPts val="1800"/>
              <a:buFont typeface="Alata"/>
              <a:buNone/>
              <a:defRPr b="1" sz="1800">
                <a:latin typeface="Alata"/>
                <a:ea typeface="Alata"/>
                <a:cs typeface="Alata"/>
                <a:sym typeface="Alata"/>
              </a:defRPr>
            </a:lvl6pPr>
            <a:lvl7pPr lvl="6" rtl="0">
              <a:lnSpc>
                <a:spcPct val="100000"/>
              </a:lnSpc>
              <a:spcBef>
                <a:spcPts val="0"/>
              </a:spcBef>
              <a:spcAft>
                <a:spcPts val="0"/>
              </a:spcAft>
              <a:buSzPts val="1800"/>
              <a:buFont typeface="Alata"/>
              <a:buNone/>
              <a:defRPr b="1" sz="1800">
                <a:latin typeface="Alata"/>
                <a:ea typeface="Alata"/>
                <a:cs typeface="Alata"/>
                <a:sym typeface="Alata"/>
              </a:defRPr>
            </a:lvl7pPr>
            <a:lvl8pPr lvl="7" rtl="0">
              <a:lnSpc>
                <a:spcPct val="100000"/>
              </a:lnSpc>
              <a:spcBef>
                <a:spcPts val="0"/>
              </a:spcBef>
              <a:spcAft>
                <a:spcPts val="0"/>
              </a:spcAft>
              <a:buSzPts val="1800"/>
              <a:buFont typeface="Alata"/>
              <a:buNone/>
              <a:defRPr b="1" sz="1800">
                <a:latin typeface="Alata"/>
                <a:ea typeface="Alata"/>
                <a:cs typeface="Alata"/>
                <a:sym typeface="Alata"/>
              </a:defRPr>
            </a:lvl8pPr>
            <a:lvl9pPr lvl="8" rtl="0">
              <a:lnSpc>
                <a:spcPct val="100000"/>
              </a:lnSpc>
              <a:spcBef>
                <a:spcPts val="0"/>
              </a:spcBef>
              <a:spcAft>
                <a:spcPts val="0"/>
              </a:spcAft>
              <a:buSzPts val="1800"/>
              <a:buFont typeface="Alata"/>
              <a:buNone/>
              <a:defRPr b="1" sz="1800">
                <a:latin typeface="Alata"/>
                <a:ea typeface="Alata"/>
                <a:cs typeface="Alata"/>
                <a:sym typeface="Alata"/>
              </a:defRPr>
            </a:lvl9pPr>
          </a:lstStyle>
          <a:p/>
        </p:txBody>
      </p:sp>
      <p:sp>
        <p:nvSpPr>
          <p:cNvPr id="158" name="Google Shape;158;p17"/>
          <p:cNvSpPr/>
          <p:nvPr/>
        </p:nvSpPr>
        <p:spPr>
          <a:xfrm flipH="1">
            <a:off x="-4837" y="419100"/>
            <a:ext cx="6486600" cy="541500"/>
          </a:xfrm>
          <a:prstGeom prst="rect">
            <a:avLst/>
          </a:pr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7"/>
          <p:cNvSpPr txBox="1"/>
          <p:nvPr>
            <p:ph type="title"/>
          </p:nvPr>
        </p:nvSpPr>
        <p:spPr>
          <a:xfrm flipH="1">
            <a:off x="718038" y="38787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solidFill>
                  <a:srgbClr val="040B1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7"/>
          <p:cNvSpPr txBox="1"/>
          <p:nvPr>
            <p:ph hasCustomPrompt="1" idx="9" type="title"/>
          </p:nvPr>
        </p:nvSpPr>
        <p:spPr>
          <a:xfrm>
            <a:off x="2189097" y="1444088"/>
            <a:ext cx="1583400" cy="433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000"/>
              <a:buNone/>
              <a:defRPr b="1" sz="2000">
                <a:solidFill>
                  <a:schemeClr val="lt1"/>
                </a:solidFill>
              </a:defRPr>
            </a:lvl1pPr>
            <a:lvl2pPr lvl="1" rtl="0">
              <a:spcBef>
                <a:spcPts val="0"/>
              </a:spcBef>
              <a:spcAft>
                <a:spcPts val="0"/>
              </a:spcAft>
              <a:buSzPts val="12000"/>
              <a:buFont typeface="Alata"/>
              <a:buNone/>
              <a:defRPr sz="12000">
                <a:latin typeface="Alata"/>
                <a:ea typeface="Alata"/>
                <a:cs typeface="Alata"/>
                <a:sym typeface="Alata"/>
              </a:defRPr>
            </a:lvl2pPr>
            <a:lvl3pPr lvl="2" rtl="0">
              <a:spcBef>
                <a:spcPts val="0"/>
              </a:spcBef>
              <a:spcAft>
                <a:spcPts val="0"/>
              </a:spcAft>
              <a:buSzPts val="12000"/>
              <a:buFont typeface="Alata"/>
              <a:buNone/>
              <a:defRPr sz="12000">
                <a:latin typeface="Alata"/>
                <a:ea typeface="Alata"/>
                <a:cs typeface="Alata"/>
                <a:sym typeface="Alata"/>
              </a:defRPr>
            </a:lvl3pPr>
            <a:lvl4pPr lvl="3" rtl="0">
              <a:spcBef>
                <a:spcPts val="0"/>
              </a:spcBef>
              <a:spcAft>
                <a:spcPts val="0"/>
              </a:spcAft>
              <a:buSzPts val="12000"/>
              <a:buFont typeface="Alata"/>
              <a:buNone/>
              <a:defRPr sz="12000">
                <a:latin typeface="Alata"/>
                <a:ea typeface="Alata"/>
                <a:cs typeface="Alata"/>
                <a:sym typeface="Alata"/>
              </a:defRPr>
            </a:lvl4pPr>
            <a:lvl5pPr lvl="4" rtl="0">
              <a:spcBef>
                <a:spcPts val="0"/>
              </a:spcBef>
              <a:spcAft>
                <a:spcPts val="0"/>
              </a:spcAft>
              <a:buSzPts val="12000"/>
              <a:buFont typeface="Alata"/>
              <a:buNone/>
              <a:defRPr sz="12000">
                <a:latin typeface="Alata"/>
                <a:ea typeface="Alata"/>
                <a:cs typeface="Alata"/>
                <a:sym typeface="Alata"/>
              </a:defRPr>
            </a:lvl5pPr>
            <a:lvl6pPr lvl="5" rtl="0">
              <a:spcBef>
                <a:spcPts val="0"/>
              </a:spcBef>
              <a:spcAft>
                <a:spcPts val="0"/>
              </a:spcAft>
              <a:buSzPts val="12000"/>
              <a:buFont typeface="Alata"/>
              <a:buNone/>
              <a:defRPr sz="12000">
                <a:latin typeface="Alata"/>
                <a:ea typeface="Alata"/>
                <a:cs typeface="Alata"/>
                <a:sym typeface="Alata"/>
              </a:defRPr>
            </a:lvl6pPr>
            <a:lvl7pPr lvl="6" rtl="0">
              <a:spcBef>
                <a:spcPts val="0"/>
              </a:spcBef>
              <a:spcAft>
                <a:spcPts val="0"/>
              </a:spcAft>
              <a:buSzPts val="12000"/>
              <a:buFont typeface="Alata"/>
              <a:buNone/>
              <a:defRPr sz="12000">
                <a:latin typeface="Alata"/>
                <a:ea typeface="Alata"/>
                <a:cs typeface="Alata"/>
                <a:sym typeface="Alata"/>
              </a:defRPr>
            </a:lvl7pPr>
            <a:lvl8pPr lvl="7" rtl="0">
              <a:spcBef>
                <a:spcPts val="0"/>
              </a:spcBef>
              <a:spcAft>
                <a:spcPts val="0"/>
              </a:spcAft>
              <a:buSzPts val="12000"/>
              <a:buFont typeface="Alata"/>
              <a:buNone/>
              <a:defRPr sz="12000">
                <a:latin typeface="Alata"/>
                <a:ea typeface="Alata"/>
                <a:cs typeface="Alata"/>
                <a:sym typeface="Alata"/>
              </a:defRPr>
            </a:lvl8pPr>
            <a:lvl9pPr lvl="8" rtl="0">
              <a:spcBef>
                <a:spcPts val="0"/>
              </a:spcBef>
              <a:spcAft>
                <a:spcPts val="0"/>
              </a:spcAft>
              <a:buSzPts val="12000"/>
              <a:buFont typeface="Alata"/>
              <a:buNone/>
              <a:defRPr sz="12000">
                <a:latin typeface="Alata"/>
                <a:ea typeface="Alata"/>
                <a:cs typeface="Alata"/>
                <a:sym typeface="Alata"/>
              </a:defRPr>
            </a:lvl9pPr>
          </a:lstStyle>
          <a:p>
            <a:r>
              <a:t>xx%</a:t>
            </a:r>
          </a:p>
        </p:txBody>
      </p:sp>
      <p:sp>
        <p:nvSpPr>
          <p:cNvPr id="161" name="Google Shape;161;p17"/>
          <p:cNvSpPr txBox="1"/>
          <p:nvPr>
            <p:ph hasCustomPrompt="1" idx="13" type="title"/>
          </p:nvPr>
        </p:nvSpPr>
        <p:spPr>
          <a:xfrm>
            <a:off x="2189097" y="3101395"/>
            <a:ext cx="1581900" cy="433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000"/>
              <a:buNone/>
              <a:defRPr b="1" sz="2000">
                <a:solidFill>
                  <a:schemeClr val="lt1"/>
                </a:solidFill>
              </a:defRPr>
            </a:lvl1pPr>
            <a:lvl2pPr lvl="1" rtl="0">
              <a:spcBef>
                <a:spcPts val="0"/>
              </a:spcBef>
              <a:spcAft>
                <a:spcPts val="0"/>
              </a:spcAft>
              <a:buSzPts val="12000"/>
              <a:buFont typeface="Alata"/>
              <a:buNone/>
              <a:defRPr sz="12000">
                <a:latin typeface="Alata"/>
                <a:ea typeface="Alata"/>
                <a:cs typeface="Alata"/>
                <a:sym typeface="Alata"/>
              </a:defRPr>
            </a:lvl2pPr>
            <a:lvl3pPr lvl="2" rtl="0">
              <a:spcBef>
                <a:spcPts val="0"/>
              </a:spcBef>
              <a:spcAft>
                <a:spcPts val="0"/>
              </a:spcAft>
              <a:buSzPts val="12000"/>
              <a:buFont typeface="Alata"/>
              <a:buNone/>
              <a:defRPr sz="12000">
                <a:latin typeface="Alata"/>
                <a:ea typeface="Alata"/>
                <a:cs typeface="Alata"/>
                <a:sym typeface="Alata"/>
              </a:defRPr>
            </a:lvl3pPr>
            <a:lvl4pPr lvl="3" rtl="0">
              <a:spcBef>
                <a:spcPts val="0"/>
              </a:spcBef>
              <a:spcAft>
                <a:spcPts val="0"/>
              </a:spcAft>
              <a:buSzPts val="12000"/>
              <a:buFont typeface="Alata"/>
              <a:buNone/>
              <a:defRPr sz="12000">
                <a:latin typeface="Alata"/>
                <a:ea typeface="Alata"/>
                <a:cs typeface="Alata"/>
                <a:sym typeface="Alata"/>
              </a:defRPr>
            </a:lvl4pPr>
            <a:lvl5pPr lvl="4" rtl="0">
              <a:spcBef>
                <a:spcPts val="0"/>
              </a:spcBef>
              <a:spcAft>
                <a:spcPts val="0"/>
              </a:spcAft>
              <a:buSzPts val="12000"/>
              <a:buFont typeface="Alata"/>
              <a:buNone/>
              <a:defRPr sz="12000">
                <a:latin typeface="Alata"/>
                <a:ea typeface="Alata"/>
                <a:cs typeface="Alata"/>
                <a:sym typeface="Alata"/>
              </a:defRPr>
            </a:lvl5pPr>
            <a:lvl6pPr lvl="5" rtl="0">
              <a:spcBef>
                <a:spcPts val="0"/>
              </a:spcBef>
              <a:spcAft>
                <a:spcPts val="0"/>
              </a:spcAft>
              <a:buSzPts val="12000"/>
              <a:buFont typeface="Alata"/>
              <a:buNone/>
              <a:defRPr sz="12000">
                <a:latin typeface="Alata"/>
                <a:ea typeface="Alata"/>
                <a:cs typeface="Alata"/>
                <a:sym typeface="Alata"/>
              </a:defRPr>
            </a:lvl6pPr>
            <a:lvl7pPr lvl="6" rtl="0">
              <a:spcBef>
                <a:spcPts val="0"/>
              </a:spcBef>
              <a:spcAft>
                <a:spcPts val="0"/>
              </a:spcAft>
              <a:buSzPts val="12000"/>
              <a:buFont typeface="Alata"/>
              <a:buNone/>
              <a:defRPr sz="12000">
                <a:latin typeface="Alata"/>
                <a:ea typeface="Alata"/>
                <a:cs typeface="Alata"/>
                <a:sym typeface="Alata"/>
              </a:defRPr>
            </a:lvl7pPr>
            <a:lvl8pPr lvl="7" rtl="0">
              <a:spcBef>
                <a:spcPts val="0"/>
              </a:spcBef>
              <a:spcAft>
                <a:spcPts val="0"/>
              </a:spcAft>
              <a:buSzPts val="12000"/>
              <a:buFont typeface="Alata"/>
              <a:buNone/>
              <a:defRPr sz="12000">
                <a:latin typeface="Alata"/>
                <a:ea typeface="Alata"/>
                <a:cs typeface="Alata"/>
                <a:sym typeface="Alata"/>
              </a:defRPr>
            </a:lvl8pPr>
            <a:lvl9pPr lvl="8" rtl="0">
              <a:spcBef>
                <a:spcPts val="0"/>
              </a:spcBef>
              <a:spcAft>
                <a:spcPts val="0"/>
              </a:spcAft>
              <a:buSzPts val="12000"/>
              <a:buFont typeface="Alata"/>
              <a:buNone/>
              <a:defRPr sz="12000">
                <a:latin typeface="Alata"/>
                <a:ea typeface="Alata"/>
                <a:cs typeface="Alata"/>
                <a:sym typeface="Alata"/>
              </a:defRPr>
            </a:lvl9pPr>
          </a:lstStyle>
          <a:p>
            <a:r>
              <a:t>xx%</a:t>
            </a:r>
          </a:p>
        </p:txBody>
      </p:sp>
      <p:sp>
        <p:nvSpPr>
          <p:cNvPr id="162" name="Google Shape;162;p17"/>
          <p:cNvSpPr txBox="1"/>
          <p:nvPr>
            <p:ph hasCustomPrompt="1" idx="14" type="title"/>
          </p:nvPr>
        </p:nvSpPr>
        <p:spPr>
          <a:xfrm>
            <a:off x="5572853" y="3101395"/>
            <a:ext cx="1581900" cy="433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000"/>
              <a:buNone/>
              <a:defRPr b="1" sz="2000">
                <a:solidFill>
                  <a:schemeClr val="lt1"/>
                </a:solidFill>
              </a:defRPr>
            </a:lvl1pPr>
            <a:lvl2pPr lvl="1" rtl="0">
              <a:spcBef>
                <a:spcPts val="0"/>
              </a:spcBef>
              <a:spcAft>
                <a:spcPts val="0"/>
              </a:spcAft>
              <a:buSzPts val="12000"/>
              <a:buFont typeface="Alata"/>
              <a:buNone/>
              <a:defRPr sz="12000">
                <a:latin typeface="Alata"/>
                <a:ea typeface="Alata"/>
                <a:cs typeface="Alata"/>
                <a:sym typeface="Alata"/>
              </a:defRPr>
            </a:lvl2pPr>
            <a:lvl3pPr lvl="2" rtl="0">
              <a:spcBef>
                <a:spcPts val="0"/>
              </a:spcBef>
              <a:spcAft>
                <a:spcPts val="0"/>
              </a:spcAft>
              <a:buSzPts val="12000"/>
              <a:buFont typeface="Alata"/>
              <a:buNone/>
              <a:defRPr sz="12000">
                <a:latin typeface="Alata"/>
                <a:ea typeface="Alata"/>
                <a:cs typeface="Alata"/>
                <a:sym typeface="Alata"/>
              </a:defRPr>
            </a:lvl3pPr>
            <a:lvl4pPr lvl="3" rtl="0">
              <a:spcBef>
                <a:spcPts val="0"/>
              </a:spcBef>
              <a:spcAft>
                <a:spcPts val="0"/>
              </a:spcAft>
              <a:buSzPts val="12000"/>
              <a:buFont typeface="Alata"/>
              <a:buNone/>
              <a:defRPr sz="12000">
                <a:latin typeface="Alata"/>
                <a:ea typeface="Alata"/>
                <a:cs typeface="Alata"/>
                <a:sym typeface="Alata"/>
              </a:defRPr>
            </a:lvl4pPr>
            <a:lvl5pPr lvl="4" rtl="0">
              <a:spcBef>
                <a:spcPts val="0"/>
              </a:spcBef>
              <a:spcAft>
                <a:spcPts val="0"/>
              </a:spcAft>
              <a:buSzPts val="12000"/>
              <a:buFont typeface="Alata"/>
              <a:buNone/>
              <a:defRPr sz="12000">
                <a:latin typeface="Alata"/>
                <a:ea typeface="Alata"/>
                <a:cs typeface="Alata"/>
                <a:sym typeface="Alata"/>
              </a:defRPr>
            </a:lvl5pPr>
            <a:lvl6pPr lvl="5" rtl="0">
              <a:spcBef>
                <a:spcPts val="0"/>
              </a:spcBef>
              <a:spcAft>
                <a:spcPts val="0"/>
              </a:spcAft>
              <a:buSzPts val="12000"/>
              <a:buFont typeface="Alata"/>
              <a:buNone/>
              <a:defRPr sz="12000">
                <a:latin typeface="Alata"/>
                <a:ea typeface="Alata"/>
                <a:cs typeface="Alata"/>
                <a:sym typeface="Alata"/>
              </a:defRPr>
            </a:lvl6pPr>
            <a:lvl7pPr lvl="6" rtl="0">
              <a:spcBef>
                <a:spcPts val="0"/>
              </a:spcBef>
              <a:spcAft>
                <a:spcPts val="0"/>
              </a:spcAft>
              <a:buSzPts val="12000"/>
              <a:buFont typeface="Alata"/>
              <a:buNone/>
              <a:defRPr sz="12000">
                <a:latin typeface="Alata"/>
                <a:ea typeface="Alata"/>
                <a:cs typeface="Alata"/>
                <a:sym typeface="Alata"/>
              </a:defRPr>
            </a:lvl7pPr>
            <a:lvl8pPr lvl="7" rtl="0">
              <a:spcBef>
                <a:spcPts val="0"/>
              </a:spcBef>
              <a:spcAft>
                <a:spcPts val="0"/>
              </a:spcAft>
              <a:buSzPts val="12000"/>
              <a:buFont typeface="Alata"/>
              <a:buNone/>
              <a:defRPr sz="12000">
                <a:latin typeface="Alata"/>
                <a:ea typeface="Alata"/>
                <a:cs typeface="Alata"/>
                <a:sym typeface="Alata"/>
              </a:defRPr>
            </a:lvl8pPr>
            <a:lvl9pPr lvl="8" rtl="0">
              <a:spcBef>
                <a:spcPts val="0"/>
              </a:spcBef>
              <a:spcAft>
                <a:spcPts val="0"/>
              </a:spcAft>
              <a:buSzPts val="12000"/>
              <a:buFont typeface="Alata"/>
              <a:buNone/>
              <a:defRPr sz="12000">
                <a:latin typeface="Alata"/>
                <a:ea typeface="Alata"/>
                <a:cs typeface="Alata"/>
                <a:sym typeface="Alata"/>
              </a:defRPr>
            </a:lvl9pPr>
          </a:lstStyle>
          <a:p>
            <a:r>
              <a:t>xx%</a:t>
            </a:r>
          </a:p>
        </p:txBody>
      </p:sp>
      <p:sp>
        <p:nvSpPr>
          <p:cNvPr id="163" name="Google Shape;163;p17"/>
          <p:cNvSpPr txBox="1"/>
          <p:nvPr>
            <p:ph hasCustomPrompt="1" idx="15" type="title"/>
          </p:nvPr>
        </p:nvSpPr>
        <p:spPr>
          <a:xfrm>
            <a:off x="5572853" y="1444088"/>
            <a:ext cx="1581900" cy="433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000"/>
              <a:buNone/>
              <a:defRPr b="1" sz="2000">
                <a:solidFill>
                  <a:schemeClr val="lt1"/>
                </a:solidFill>
              </a:defRPr>
            </a:lvl1pPr>
            <a:lvl2pPr lvl="1" rtl="0">
              <a:spcBef>
                <a:spcPts val="0"/>
              </a:spcBef>
              <a:spcAft>
                <a:spcPts val="0"/>
              </a:spcAft>
              <a:buSzPts val="12000"/>
              <a:buFont typeface="Alata"/>
              <a:buNone/>
              <a:defRPr sz="12000">
                <a:latin typeface="Alata"/>
                <a:ea typeface="Alata"/>
                <a:cs typeface="Alata"/>
                <a:sym typeface="Alata"/>
              </a:defRPr>
            </a:lvl2pPr>
            <a:lvl3pPr lvl="2" rtl="0">
              <a:spcBef>
                <a:spcPts val="0"/>
              </a:spcBef>
              <a:spcAft>
                <a:spcPts val="0"/>
              </a:spcAft>
              <a:buSzPts val="12000"/>
              <a:buFont typeface="Alata"/>
              <a:buNone/>
              <a:defRPr sz="12000">
                <a:latin typeface="Alata"/>
                <a:ea typeface="Alata"/>
                <a:cs typeface="Alata"/>
                <a:sym typeface="Alata"/>
              </a:defRPr>
            </a:lvl3pPr>
            <a:lvl4pPr lvl="3" rtl="0">
              <a:spcBef>
                <a:spcPts val="0"/>
              </a:spcBef>
              <a:spcAft>
                <a:spcPts val="0"/>
              </a:spcAft>
              <a:buSzPts val="12000"/>
              <a:buFont typeface="Alata"/>
              <a:buNone/>
              <a:defRPr sz="12000">
                <a:latin typeface="Alata"/>
                <a:ea typeface="Alata"/>
                <a:cs typeface="Alata"/>
                <a:sym typeface="Alata"/>
              </a:defRPr>
            </a:lvl4pPr>
            <a:lvl5pPr lvl="4" rtl="0">
              <a:spcBef>
                <a:spcPts val="0"/>
              </a:spcBef>
              <a:spcAft>
                <a:spcPts val="0"/>
              </a:spcAft>
              <a:buSzPts val="12000"/>
              <a:buFont typeface="Alata"/>
              <a:buNone/>
              <a:defRPr sz="12000">
                <a:latin typeface="Alata"/>
                <a:ea typeface="Alata"/>
                <a:cs typeface="Alata"/>
                <a:sym typeface="Alata"/>
              </a:defRPr>
            </a:lvl5pPr>
            <a:lvl6pPr lvl="5" rtl="0">
              <a:spcBef>
                <a:spcPts val="0"/>
              </a:spcBef>
              <a:spcAft>
                <a:spcPts val="0"/>
              </a:spcAft>
              <a:buSzPts val="12000"/>
              <a:buFont typeface="Alata"/>
              <a:buNone/>
              <a:defRPr sz="12000">
                <a:latin typeface="Alata"/>
                <a:ea typeface="Alata"/>
                <a:cs typeface="Alata"/>
                <a:sym typeface="Alata"/>
              </a:defRPr>
            </a:lvl6pPr>
            <a:lvl7pPr lvl="6" rtl="0">
              <a:spcBef>
                <a:spcPts val="0"/>
              </a:spcBef>
              <a:spcAft>
                <a:spcPts val="0"/>
              </a:spcAft>
              <a:buSzPts val="12000"/>
              <a:buFont typeface="Alata"/>
              <a:buNone/>
              <a:defRPr sz="12000">
                <a:latin typeface="Alata"/>
                <a:ea typeface="Alata"/>
                <a:cs typeface="Alata"/>
                <a:sym typeface="Alata"/>
              </a:defRPr>
            </a:lvl7pPr>
            <a:lvl8pPr lvl="7" rtl="0">
              <a:spcBef>
                <a:spcPts val="0"/>
              </a:spcBef>
              <a:spcAft>
                <a:spcPts val="0"/>
              </a:spcAft>
              <a:buSzPts val="12000"/>
              <a:buFont typeface="Alata"/>
              <a:buNone/>
              <a:defRPr sz="12000">
                <a:latin typeface="Alata"/>
                <a:ea typeface="Alata"/>
                <a:cs typeface="Alata"/>
                <a:sym typeface="Alata"/>
              </a:defRPr>
            </a:lvl8pPr>
            <a:lvl9pPr lvl="8" rtl="0">
              <a:spcBef>
                <a:spcPts val="0"/>
              </a:spcBef>
              <a:spcAft>
                <a:spcPts val="0"/>
              </a:spcAft>
              <a:buSzPts val="12000"/>
              <a:buFont typeface="Alata"/>
              <a:buNone/>
              <a:defRPr sz="12000">
                <a:latin typeface="Alata"/>
                <a:ea typeface="Alata"/>
                <a:cs typeface="Alata"/>
                <a:sym typeface="Alata"/>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164" name="Shape 164"/>
        <p:cNvGrpSpPr/>
        <p:nvPr/>
      </p:nvGrpSpPr>
      <p:grpSpPr>
        <a:xfrm>
          <a:off x="0" y="0"/>
          <a:ext cx="0" cy="0"/>
          <a:chOff x="0" y="0"/>
          <a:chExt cx="0" cy="0"/>
        </a:xfrm>
      </p:grpSpPr>
      <p:pic>
        <p:nvPicPr>
          <p:cNvPr id="165" name="Google Shape;165;p18"/>
          <p:cNvPicPr preferRelativeResize="0"/>
          <p:nvPr/>
        </p:nvPicPr>
        <p:blipFill rotWithShape="1">
          <a:blip r:embed="rId2">
            <a:alphaModFix amt="35000"/>
          </a:blip>
          <a:srcRect b="0" l="0" r="0" t="0"/>
          <a:stretch/>
        </p:blipFill>
        <p:spPr>
          <a:xfrm flipH="1">
            <a:off x="-1" y="25"/>
            <a:ext cx="9144000" cy="5143443"/>
          </a:xfrm>
          <a:prstGeom prst="rect">
            <a:avLst/>
          </a:prstGeom>
          <a:noFill/>
          <a:ln>
            <a:noFill/>
          </a:ln>
        </p:spPr>
      </p:pic>
      <p:sp>
        <p:nvSpPr>
          <p:cNvPr id="166" name="Google Shape;166;p18"/>
          <p:cNvSpPr txBox="1"/>
          <p:nvPr>
            <p:ph type="title"/>
          </p:nvPr>
        </p:nvSpPr>
        <p:spPr>
          <a:xfrm>
            <a:off x="1004713" y="3352817"/>
            <a:ext cx="2115000" cy="4689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CE00"/>
              </a:buClr>
              <a:buSzPts val="1800"/>
              <a:buNone/>
              <a:defRPr b="1" sz="1800">
                <a:solidFill>
                  <a:srgbClr val="FFCE00"/>
                </a:solidFill>
              </a:defRPr>
            </a:lvl1pPr>
            <a:lvl2pPr lvl="1" rtl="0" algn="ctr">
              <a:spcBef>
                <a:spcPts val="0"/>
              </a:spcBef>
              <a:spcAft>
                <a:spcPts val="0"/>
              </a:spcAft>
              <a:buClr>
                <a:srgbClr val="FFCE00"/>
              </a:buClr>
              <a:buSzPts val="1800"/>
              <a:buNone/>
              <a:defRPr b="1" sz="1800">
                <a:solidFill>
                  <a:srgbClr val="FFCE00"/>
                </a:solidFill>
              </a:defRPr>
            </a:lvl2pPr>
            <a:lvl3pPr lvl="2" rtl="0" algn="ctr">
              <a:spcBef>
                <a:spcPts val="0"/>
              </a:spcBef>
              <a:spcAft>
                <a:spcPts val="0"/>
              </a:spcAft>
              <a:buClr>
                <a:srgbClr val="FFCE00"/>
              </a:buClr>
              <a:buSzPts val="1800"/>
              <a:buNone/>
              <a:defRPr b="1" sz="1800">
                <a:solidFill>
                  <a:srgbClr val="FFCE00"/>
                </a:solidFill>
              </a:defRPr>
            </a:lvl3pPr>
            <a:lvl4pPr lvl="3" rtl="0" algn="ctr">
              <a:spcBef>
                <a:spcPts val="0"/>
              </a:spcBef>
              <a:spcAft>
                <a:spcPts val="0"/>
              </a:spcAft>
              <a:buClr>
                <a:srgbClr val="FFCE00"/>
              </a:buClr>
              <a:buSzPts val="1800"/>
              <a:buNone/>
              <a:defRPr b="1" sz="1800">
                <a:solidFill>
                  <a:srgbClr val="FFCE00"/>
                </a:solidFill>
              </a:defRPr>
            </a:lvl4pPr>
            <a:lvl5pPr lvl="4" rtl="0" algn="ctr">
              <a:spcBef>
                <a:spcPts val="0"/>
              </a:spcBef>
              <a:spcAft>
                <a:spcPts val="0"/>
              </a:spcAft>
              <a:buClr>
                <a:srgbClr val="FFCE00"/>
              </a:buClr>
              <a:buSzPts val="1800"/>
              <a:buNone/>
              <a:defRPr b="1" sz="1800">
                <a:solidFill>
                  <a:srgbClr val="FFCE00"/>
                </a:solidFill>
              </a:defRPr>
            </a:lvl5pPr>
            <a:lvl6pPr lvl="5" rtl="0" algn="ctr">
              <a:spcBef>
                <a:spcPts val="0"/>
              </a:spcBef>
              <a:spcAft>
                <a:spcPts val="0"/>
              </a:spcAft>
              <a:buClr>
                <a:srgbClr val="FFCE00"/>
              </a:buClr>
              <a:buSzPts val="1800"/>
              <a:buNone/>
              <a:defRPr b="1" sz="1800">
                <a:solidFill>
                  <a:srgbClr val="FFCE00"/>
                </a:solidFill>
              </a:defRPr>
            </a:lvl6pPr>
            <a:lvl7pPr lvl="6" rtl="0" algn="ctr">
              <a:spcBef>
                <a:spcPts val="0"/>
              </a:spcBef>
              <a:spcAft>
                <a:spcPts val="0"/>
              </a:spcAft>
              <a:buClr>
                <a:srgbClr val="FFCE00"/>
              </a:buClr>
              <a:buSzPts val="1800"/>
              <a:buNone/>
              <a:defRPr b="1" sz="1800">
                <a:solidFill>
                  <a:srgbClr val="FFCE00"/>
                </a:solidFill>
              </a:defRPr>
            </a:lvl7pPr>
            <a:lvl8pPr lvl="7" rtl="0" algn="ctr">
              <a:spcBef>
                <a:spcPts val="0"/>
              </a:spcBef>
              <a:spcAft>
                <a:spcPts val="0"/>
              </a:spcAft>
              <a:buClr>
                <a:srgbClr val="FFCE00"/>
              </a:buClr>
              <a:buSzPts val="1800"/>
              <a:buNone/>
              <a:defRPr b="1" sz="1800">
                <a:solidFill>
                  <a:srgbClr val="FFCE00"/>
                </a:solidFill>
              </a:defRPr>
            </a:lvl8pPr>
            <a:lvl9pPr lvl="8" rtl="0" algn="ctr">
              <a:spcBef>
                <a:spcPts val="0"/>
              </a:spcBef>
              <a:spcAft>
                <a:spcPts val="0"/>
              </a:spcAft>
              <a:buClr>
                <a:srgbClr val="FFCE00"/>
              </a:buClr>
              <a:buSzPts val="1800"/>
              <a:buNone/>
              <a:defRPr b="1" sz="1800">
                <a:solidFill>
                  <a:srgbClr val="FFCE00"/>
                </a:solidFill>
              </a:defRPr>
            </a:lvl9pPr>
          </a:lstStyle>
          <a:p/>
        </p:txBody>
      </p:sp>
      <p:sp>
        <p:nvSpPr>
          <p:cNvPr id="167" name="Google Shape;167;p18"/>
          <p:cNvSpPr txBox="1"/>
          <p:nvPr>
            <p:ph idx="1" type="subTitle"/>
          </p:nvPr>
        </p:nvSpPr>
        <p:spPr>
          <a:xfrm>
            <a:off x="1004713" y="3702892"/>
            <a:ext cx="21150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400"/>
              <a:buNone/>
              <a:defRPr sz="1400"/>
            </a:lvl1pPr>
            <a:lvl2pPr lvl="1" rtl="0" algn="ctr">
              <a:lnSpc>
                <a:spcPct val="100000"/>
              </a:lnSpc>
              <a:spcBef>
                <a:spcPts val="0"/>
              </a:spcBef>
              <a:spcAft>
                <a:spcPts val="0"/>
              </a:spcAft>
              <a:buClr>
                <a:srgbClr val="FFFFFF"/>
              </a:buClr>
              <a:buSzPts val="1400"/>
              <a:buNone/>
              <a:defRPr>
                <a:solidFill>
                  <a:srgbClr val="FFFFFF"/>
                </a:solidFill>
              </a:defRPr>
            </a:lvl2pPr>
            <a:lvl3pPr lvl="2" rtl="0" algn="ctr">
              <a:lnSpc>
                <a:spcPct val="100000"/>
              </a:lnSpc>
              <a:spcBef>
                <a:spcPts val="0"/>
              </a:spcBef>
              <a:spcAft>
                <a:spcPts val="0"/>
              </a:spcAft>
              <a:buClr>
                <a:srgbClr val="FFFFFF"/>
              </a:buClr>
              <a:buSzPts val="1400"/>
              <a:buNone/>
              <a:defRPr>
                <a:solidFill>
                  <a:srgbClr val="FFFFFF"/>
                </a:solidFill>
              </a:defRPr>
            </a:lvl3pPr>
            <a:lvl4pPr lvl="3" rtl="0" algn="ctr">
              <a:lnSpc>
                <a:spcPct val="100000"/>
              </a:lnSpc>
              <a:spcBef>
                <a:spcPts val="0"/>
              </a:spcBef>
              <a:spcAft>
                <a:spcPts val="0"/>
              </a:spcAft>
              <a:buClr>
                <a:srgbClr val="FFFFFF"/>
              </a:buClr>
              <a:buSzPts val="1400"/>
              <a:buNone/>
              <a:defRPr>
                <a:solidFill>
                  <a:srgbClr val="FFFFFF"/>
                </a:solidFill>
              </a:defRPr>
            </a:lvl4pPr>
            <a:lvl5pPr lvl="4" rtl="0" algn="ctr">
              <a:lnSpc>
                <a:spcPct val="100000"/>
              </a:lnSpc>
              <a:spcBef>
                <a:spcPts val="0"/>
              </a:spcBef>
              <a:spcAft>
                <a:spcPts val="0"/>
              </a:spcAft>
              <a:buClr>
                <a:srgbClr val="FFFFFF"/>
              </a:buClr>
              <a:buSzPts val="1400"/>
              <a:buNone/>
              <a:defRPr>
                <a:solidFill>
                  <a:srgbClr val="FFFFFF"/>
                </a:solidFill>
              </a:defRPr>
            </a:lvl5pPr>
            <a:lvl6pPr lvl="5" rtl="0" algn="ctr">
              <a:lnSpc>
                <a:spcPct val="100000"/>
              </a:lnSpc>
              <a:spcBef>
                <a:spcPts val="0"/>
              </a:spcBef>
              <a:spcAft>
                <a:spcPts val="0"/>
              </a:spcAft>
              <a:buClr>
                <a:srgbClr val="FFFFFF"/>
              </a:buClr>
              <a:buSzPts val="1400"/>
              <a:buNone/>
              <a:defRPr>
                <a:solidFill>
                  <a:srgbClr val="FFFFFF"/>
                </a:solidFill>
              </a:defRPr>
            </a:lvl6pPr>
            <a:lvl7pPr lvl="6" rtl="0" algn="ctr">
              <a:lnSpc>
                <a:spcPct val="100000"/>
              </a:lnSpc>
              <a:spcBef>
                <a:spcPts val="0"/>
              </a:spcBef>
              <a:spcAft>
                <a:spcPts val="0"/>
              </a:spcAft>
              <a:buClr>
                <a:srgbClr val="FFFFFF"/>
              </a:buClr>
              <a:buSzPts val="1400"/>
              <a:buNone/>
              <a:defRPr>
                <a:solidFill>
                  <a:srgbClr val="FFFFFF"/>
                </a:solidFill>
              </a:defRPr>
            </a:lvl7pPr>
            <a:lvl8pPr lvl="7" rtl="0" algn="ctr">
              <a:lnSpc>
                <a:spcPct val="100000"/>
              </a:lnSpc>
              <a:spcBef>
                <a:spcPts val="0"/>
              </a:spcBef>
              <a:spcAft>
                <a:spcPts val="0"/>
              </a:spcAft>
              <a:buClr>
                <a:srgbClr val="FFFFFF"/>
              </a:buClr>
              <a:buSzPts val="1400"/>
              <a:buNone/>
              <a:defRPr>
                <a:solidFill>
                  <a:srgbClr val="FFFFFF"/>
                </a:solidFill>
              </a:defRPr>
            </a:lvl8pPr>
            <a:lvl9pPr lvl="8" rtl="0" algn="ctr">
              <a:lnSpc>
                <a:spcPct val="100000"/>
              </a:lnSpc>
              <a:spcBef>
                <a:spcPts val="0"/>
              </a:spcBef>
              <a:spcAft>
                <a:spcPts val="0"/>
              </a:spcAft>
              <a:buClr>
                <a:srgbClr val="FFFFFF"/>
              </a:buClr>
              <a:buSzPts val="1400"/>
              <a:buNone/>
              <a:defRPr>
                <a:solidFill>
                  <a:srgbClr val="FFFFFF"/>
                </a:solidFill>
              </a:defRPr>
            </a:lvl9pPr>
          </a:lstStyle>
          <a:p/>
        </p:txBody>
      </p:sp>
      <p:sp>
        <p:nvSpPr>
          <p:cNvPr id="168" name="Google Shape;168;p18"/>
          <p:cNvSpPr txBox="1"/>
          <p:nvPr>
            <p:ph idx="2" type="title"/>
          </p:nvPr>
        </p:nvSpPr>
        <p:spPr>
          <a:xfrm>
            <a:off x="3514494" y="3352817"/>
            <a:ext cx="2115000" cy="4689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CE00"/>
              </a:buClr>
              <a:buSzPts val="1800"/>
              <a:buNone/>
              <a:defRPr b="1" sz="1800">
                <a:solidFill>
                  <a:srgbClr val="FFCE00"/>
                </a:solidFill>
              </a:defRPr>
            </a:lvl1pPr>
            <a:lvl2pPr lvl="1" rtl="0" algn="ctr">
              <a:spcBef>
                <a:spcPts val="0"/>
              </a:spcBef>
              <a:spcAft>
                <a:spcPts val="0"/>
              </a:spcAft>
              <a:buClr>
                <a:srgbClr val="FFCE00"/>
              </a:buClr>
              <a:buSzPts val="1800"/>
              <a:buNone/>
              <a:defRPr b="1" sz="1800">
                <a:solidFill>
                  <a:srgbClr val="FFCE00"/>
                </a:solidFill>
              </a:defRPr>
            </a:lvl2pPr>
            <a:lvl3pPr lvl="2" rtl="0" algn="ctr">
              <a:spcBef>
                <a:spcPts val="0"/>
              </a:spcBef>
              <a:spcAft>
                <a:spcPts val="0"/>
              </a:spcAft>
              <a:buClr>
                <a:srgbClr val="FFCE00"/>
              </a:buClr>
              <a:buSzPts val="1800"/>
              <a:buNone/>
              <a:defRPr b="1" sz="1800">
                <a:solidFill>
                  <a:srgbClr val="FFCE00"/>
                </a:solidFill>
              </a:defRPr>
            </a:lvl3pPr>
            <a:lvl4pPr lvl="3" rtl="0" algn="ctr">
              <a:spcBef>
                <a:spcPts val="0"/>
              </a:spcBef>
              <a:spcAft>
                <a:spcPts val="0"/>
              </a:spcAft>
              <a:buClr>
                <a:srgbClr val="FFCE00"/>
              </a:buClr>
              <a:buSzPts val="1800"/>
              <a:buNone/>
              <a:defRPr b="1" sz="1800">
                <a:solidFill>
                  <a:srgbClr val="FFCE00"/>
                </a:solidFill>
              </a:defRPr>
            </a:lvl4pPr>
            <a:lvl5pPr lvl="4" rtl="0" algn="ctr">
              <a:spcBef>
                <a:spcPts val="0"/>
              </a:spcBef>
              <a:spcAft>
                <a:spcPts val="0"/>
              </a:spcAft>
              <a:buClr>
                <a:srgbClr val="FFCE00"/>
              </a:buClr>
              <a:buSzPts val="1800"/>
              <a:buNone/>
              <a:defRPr b="1" sz="1800">
                <a:solidFill>
                  <a:srgbClr val="FFCE00"/>
                </a:solidFill>
              </a:defRPr>
            </a:lvl5pPr>
            <a:lvl6pPr lvl="5" rtl="0" algn="ctr">
              <a:spcBef>
                <a:spcPts val="0"/>
              </a:spcBef>
              <a:spcAft>
                <a:spcPts val="0"/>
              </a:spcAft>
              <a:buClr>
                <a:srgbClr val="FFCE00"/>
              </a:buClr>
              <a:buSzPts val="1800"/>
              <a:buNone/>
              <a:defRPr b="1" sz="1800">
                <a:solidFill>
                  <a:srgbClr val="FFCE00"/>
                </a:solidFill>
              </a:defRPr>
            </a:lvl6pPr>
            <a:lvl7pPr lvl="6" rtl="0" algn="ctr">
              <a:spcBef>
                <a:spcPts val="0"/>
              </a:spcBef>
              <a:spcAft>
                <a:spcPts val="0"/>
              </a:spcAft>
              <a:buClr>
                <a:srgbClr val="FFCE00"/>
              </a:buClr>
              <a:buSzPts val="1800"/>
              <a:buNone/>
              <a:defRPr b="1" sz="1800">
                <a:solidFill>
                  <a:srgbClr val="FFCE00"/>
                </a:solidFill>
              </a:defRPr>
            </a:lvl7pPr>
            <a:lvl8pPr lvl="7" rtl="0" algn="ctr">
              <a:spcBef>
                <a:spcPts val="0"/>
              </a:spcBef>
              <a:spcAft>
                <a:spcPts val="0"/>
              </a:spcAft>
              <a:buClr>
                <a:srgbClr val="FFCE00"/>
              </a:buClr>
              <a:buSzPts val="1800"/>
              <a:buNone/>
              <a:defRPr b="1" sz="1800">
                <a:solidFill>
                  <a:srgbClr val="FFCE00"/>
                </a:solidFill>
              </a:defRPr>
            </a:lvl8pPr>
            <a:lvl9pPr lvl="8" rtl="0" algn="ctr">
              <a:spcBef>
                <a:spcPts val="0"/>
              </a:spcBef>
              <a:spcAft>
                <a:spcPts val="0"/>
              </a:spcAft>
              <a:buClr>
                <a:srgbClr val="FFCE00"/>
              </a:buClr>
              <a:buSzPts val="1800"/>
              <a:buNone/>
              <a:defRPr b="1" sz="1800">
                <a:solidFill>
                  <a:srgbClr val="FFCE00"/>
                </a:solidFill>
              </a:defRPr>
            </a:lvl9pPr>
          </a:lstStyle>
          <a:p/>
        </p:txBody>
      </p:sp>
      <p:sp>
        <p:nvSpPr>
          <p:cNvPr id="169" name="Google Shape;169;p18"/>
          <p:cNvSpPr txBox="1"/>
          <p:nvPr>
            <p:ph idx="3" type="subTitle"/>
          </p:nvPr>
        </p:nvSpPr>
        <p:spPr>
          <a:xfrm>
            <a:off x="3514494" y="3702892"/>
            <a:ext cx="21150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400"/>
              <a:buNone/>
              <a:defRPr sz="1400"/>
            </a:lvl1pPr>
            <a:lvl2pPr lvl="1" rtl="0" algn="ctr">
              <a:lnSpc>
                <a:spcPct val="100000"/>
              </a:lnSpc>
              <a:spcBef>
                <a:spcPts val="0"/>
              </a:spcBef>
              <a:spcAft>
                <a:spcPts val="0"/>
              </a:spcAft>
              <a:buClr>
                <a:srgbClr val="FFFFFF"/>
              </a:buClr>
              <a:buSzPts val="1400"/>
              <a:buNone/>
              <a:defRPr>
                <a:solidFill>
                  <a:srgbClr val="FFFFFF"/>
                </a:solidFill>
              </a:defRPr>
            </a:lvl2pPr>
            <a:lvl3pPr lvl="2" rtl="0" algn="ctr">
              <a:lnSpc>
                <a:spcPct val="100000"/>
              </a:lnSpc>
              <a:spcBef>
                <a:spcPts val="0"/>
              </a:spcBef>
              <a:spcAft>
                <a:spcPts val="0"/>
              </a:spcAft>
              <a:buClr>
                <a:srgbClr val="FFFFFF"/>
              </a:buClr>
              <a:buSzPts val="1400"/>
              <a:buNone/>
              <a:defRPr>
                <a:solidFill>
                  <a:srgbClr val="FFFFFF"/>
                </a:solidFill>
              </a:defRPr>
            </a:lvl3pPr>
            <a:lvl4pPr lvl="3" rtl="0" algn="ctr">
              <a:lnSpc>
                <a:spcPct val="100000"/>
              </a:lnSpc>
              <a:spcBef>
                <a:spcPts val="0"/>
              </a:spcBef>
              <a:spcAft>
                <a:spcPts val="0"/>
              </a:spcAft>
              <a:buClr>
                <a:srgbClr val="FFFFFF"/>
              </a:buClr>
              <a:buSzPts val="1400"/>
              <a:buNone/>
              <a:defRPr>
                <a:solidFill>
                  <a:srgbClr val="FFFFFF"/>
                </a:solidFill>
              </a:defRPr>
            </a:lvl4pPr>
            <a:lvl5pPr lvl="4" rtl="0" algn="ctr">
              <a:lnSpc>
                <a:spcPct val="100000"/>
              </a:lnSpc>
              <a:spcBef>
                <a:spcPts val="0"/>
              </a:spcBef>
              <a:spcAft>
                <a:spcPts val="0"/>
              </a:spcAft>
              <a:buClr>
                <a:srgbClr val="FFFFFF"/>
              </a:buClr>
              <a:buSzPts val="1400"/>
              <a:buNone/>
              <a:defRPr>
                <a:solidFill>
                  <a:srgbClr val="FFFFFF"/>
                </a:solidFill>
              </a:defRPr>
            </a:lvl5pPr>
            <a:lvl6pPr lvl="5" rtl="0" algn="ctr">
              <a:lnSpc>
                <a:spcPct val="100000"/>
              </a:lnSpc>
              <a:spcBef>
                <a:spcPts val="0"/>
              </a:spcBef>
              <a:spcAft>
                <a:spcPts val="0"/>
              </a:spcAft>
              <a:buClr>
                <a:srgbClr val="FFFFFF"/>
              </a:buClr>
              <a:buSzPts val="1400"/>
              <a:buNone/>
              <a:defRPr>
                <a:solidFill>
                  <a:srgbClr val="FFFFFF"/>
                </a:solidFill>
              </a:defRPr>
            </a:lvl6pPr>
            <a:lvl7pPr lvl="6" rtl="0" algn="ctr">
              <a:lnSpc>
                <a:spcPct val="100000"/>
              </a:lnSpc>
              <a:spcBef>
                <a:spcPts val="0"/>
              </a:spcBef>
              <a:spcAft>
                <a:spcPts val="0"/>
              </a:spcAft>
              <a:buClr>
                <a:srgbClr val="FFFFFF"/>
              </a:buClr>
              <a:buSzPts val="1400"/>
              <a:buNone/>
              <a:defRPr>
                <a:solidFill>
                  <a:srgbClr val="FFFFFF"/>
                </a:solidFill>
              </a:defRPr>
            </a:lvl7pPr>
            <a:lvl8pPr lvl="7" rtl="0" algn="ctr">
              <a:lnSpc>
                <a:spcPct val="100000"/>
              </a:lnSpc>
              <a:spcBef>
                <a:spcPts val="0"/>
              </a:spcBef>
              <a:spcAft>
                <a:spcPts val="0"/>
              </a:spcAft>
              <a:buClr>
                <a:srgbClr val="FFFFFF"/>
              </a:buClr>
              <a:buSzPts val="1400"/>
              <a:buNone/>
              <a:defRPr>
                <a:solidFill>
                  <a:srgbClr val="FFFFFF"/>
                </a:solidFill>
              </a:defRPr>
            </a:lvl8pPr>
            <a:lvl9pPr lvl="8" rtl="0" algn="ctr">
              <a:lnSpc>
                <a:spcPct val="100000"/>
              </a:lnSpc>
              <a:spcBef>
                <a:spcPts val="0"/>
              </a:spcBef>
              <a:spcAft>
                <a:spcPts val="0"/>
              </a:spcAft>
              <a:buClr>
                <a:srgbClr val="FFFFFF"/>
              </a:buClr>
              <a:buSzPts val="1400"/>
              <a:buNone/>
              <a:defRPr>
                <a:solidFill>
                  <a:srgbClr val="FFFFFF"/>
                </a:solidFill>
              </a:defRPr>
            </a:lvl9pPr>
          </a:lstStyle>
          <a:p/>
        </p:txBody>
      </p:sp>
      <p:sp>
        <p:nvSpPr>
          <p:cNvPr id="170" name="Google Shape;170;p18"/>
          <p:cNvSpPr txBox="1"/>
          <p:nvPr>
            <p:ph idx="4" type="title"/>
          </p:nvPr>
        </p:nvSpPr>
        <p:spPr>
          <a:xfrm>
            <a:off x="6024275" y="3352817"/>
            <a:ext cx="2115000" cy="4689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CE00"/>
              </a:buClr>
              <a:buSzPts val="1800"/>
              <a:buNone/>
              <a:defRPr b="1" sz="1800">
                <a:solidFill>
                  <a:srgbClr val="FFCE00"/>
                </a:solidFill>
              </a:defRPr>
            </a:lvl1pPr>
            <a:lvl2pPr lvl="1" rtl="0" algn="ctr">
              <a:spcBef>
                <a:spcPts val="0"/>
              </a:spcBef>
              <a:spcAft>
                <a:spcPts val="0"/>
              </a:spcAft>
              <a:buClr>
                <a:srgbClr val="FFCE00"/>
              </a:buClr>
              <a:buSzPts val="1800"/>
              <a:buNone/>
              <a:defRPr b="1" sz="1800">
                <a:solidFill>
                  <a:srgbClr val="FFCE00"/>
                </a:solidFill>
              </a:defRPr>
            </a:lvl2pPr>
            <a:lvl3pPr lvl="2" rtl="0" algn="ctr">
              <a:spcBef>
                <a:spcPts val="0"/>
              </a:spcBef>
              <a:spcAft>
                <a:spcPts val="0"/>
              </a:spcAft>
              <a:buClr>
                <a:srgbClr val="FFCE00"/>
              </a:buClr>
              <a:buSzPts val="1800"/>
              <a:buNone/>
              <a:defRPr b="1" sz="1800">
                <a:solidFill>
                  <a:srgbClr val="FFCE00"/>
                </a:solidFill>
              </a:defRPr>
            </a:lvl3pPr>
            <a:lvl4pPr lvl="3" rtl="0" algn="ctr">
              <a:spcBef>
                <a:spcPts val="0"/>
              </a:spcBef>
              <a:spcAft>
                <a:spcPts val="0"/>
              </a:spcAft>
              <a:buClr>
                <a:srgbClr val="FFCE00"/>
              </a:buClr>
              <a:buSzPts val="1800"/>
              <a:buNone/>
              <a:defRPr b="1" sz="1800">
                <a:solidFill>
                  <a:srgbClr val="FFCE00"/>
                </a:solidFill>
              </a:defRPr>
            </a:lvl4pPr>
            <a:lvl5pPr lvl="4" rtl="0" algn="ctr">
              <a:spcBef>
                <a:spcPts val="0"/>
              </a:spcBef>
              <a:spcAft>
                <a:spcPts val="0"/>
              </a:spcAft>
              <a:buClr>
                <a:srgbClr val="FFCE00"/>
              </a:buClr>
              <a:buSzPts val="1800"/>
              <a:buNone/>
              <a:defRPr b="1" sz="1800">
                <a:solidFill>
                  <a:srgbClr val="FFCE00"/>
                </a:solidFill>
              </a:defRPr>
            </a:lvl5pPr>
            <a:lvl6pPr lvl="5" rtl="0" algn="ctr">
              <a:spcBef>
                <a:spcPts val="0"/>
              </a:spcBef>
              <a:spcAft>
                <a:spcPts val="0"/>
              </a:spcAft>
              <a:buClr>
                <a:srgbClr val="FFCE00"/>
              </a:buClr>
              <a:buSzPts val="1800"/>
              <a:buNone/>
              <a:defRPr b="1" sz="1800">
                <a:solidFill>
                  <a:srgbClr val="FFCE00"/>
                </a:solidFill>
              </a:defRPr>
            </a:lvl6pPr>
            <a:lvl7pPr lvl="6" rtl="0" algn="ctr">
              <a:spcBef>
                <a:spcPts val="0"/>
              </a:spcBef>
              <a:spcAft>
                <a:spcPts val="0"/>
              </a:spcAft>
              <a:buClr>
                <a:srgbClr val="FFCE00"/>
              </a:buClr>
              <a:buSzPts val="1800"/>
              <a:buNone/>
              <a:defRPr b="1" sz="1800">
                <a:solidFill>
                  <a:srgbClr val="FFCE00"/>
                </a:solidFill>
              </a:defRPr>
            </a:lvl7pPr>
            <a:lvl8pPr lvl="7" rtl="0" algn="ctr">
              <a:spcBef>
                <a:spcPts val="0"/>
              </a:spcBef>
              <a:spcAft>
                <a:spcPts val="0"/>
              </a:spcAft>
              <a:buClr>
                <a:srgbClr val="FFCE00"/>
              </a:buClr>
              <a:buSzPts val="1800"/>
              <a:buNone/>
              <a:defRPr b="1" sz="1800">
                <a:solidFill>
                  <a:srgbClr val="FFCE00"/>
                </a:solidFill>
              </a:defRPr>
            </a:lvl8pPr>
            <a:lvl9pPr lvl="8" rtl="0" algn="ctr">
              <a:spcBef>
                <a:spcPts val="0"/>
              </a:spcBef>
              <a:spcAft>
                <a:spcPts val="0"/>
              </a:spcAft>
              <a:buClr>
                <a:srgbClr val="FFCE00"/>
              </a:buClr>
              <a:buSzPts val="1800"/>
              <a:buNone/>
              <a:defRPr b="1" sz="1800">
                <a:solidFill>
                  <a:srgbClr val="FFCE00"/>
                </a:solidFill>
              </a:defRPr>
            </a:lvl9pPr>
          </a:lstStyle>
          <a:p/>
        </p:txBody>
      </p:sp>
      <p:sp>
        <p:nvSpPr>
          <p:cNvPr id="171" name="Google Shape;171;p18"/>
          <p:cNvSpPr txBox="1"/>
          <p:nvPr>
            <p:ph idx="5" type="subTitle"/>
          </p:nvPr>
        </p:nvSpPr>
        <p:spPr>
          <a:xfrm>
            <a:off x="6024275" y="3702892"/>
            <a:ext cx="21150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400"/>
              <a:buNone/>
              <a:defRPr sz="1400"/>
            </a:lvl1pPr>
            <a:lvl2pPr lvl="1" rtl="0" algn="ctr">
              <a:lnSpc>
                <a:spcPct val="100000"/>
              </a:lnSpc>
              <a:spcBef>
                <a:spcPts val="0"/>
              </a:spcBef>
              <a:spcAft>
                <a:spcPts val="0"/>
              </a:spcAft>
              <a:buClr>
                <a:srgbClr val="FFFFFF"/>
              </a:buClr>
              <a:buSzPts val="1400"/>
              <a:buNone/>
              <a:defRPr>
                <a:solidFill>
                  <a:srgbClr val="FFFFFF"/>
                </a:solidFill>
              </a:defRPr>
            </a:lvl2pPr>
            <a:lvl3pPr lvl="2" rtl="0" algn="ctr">
              <a:lnSpc>
                <a:spcPct val="100000"/>
              </a:lnSpc>
              <a:spcBef>
                <a:spcPts val="0"/>
              </a:spcBef>
              <a:spcAft>
                <a:spcPts val="0"/>
              </a:spcAft>
              <a:buClr>
                <a:srgbClr val="FFFFFF"/>
              </a:buClr>
              <a:buSzPts val="1400"/>
              <a:buNone/>
              <a:defRPr>
                <a:solidFill>
                  <a:srgbClr val="FFFFFF"/>
                </a:solidFill>
              </a:defRPr>
            </a:lvl3pPr>
            <a:lvl4pPr lvl="3" rtl="0" algn="ctr">
              <a:lnSpc>
                <a:spcPct val="100000"/>
              </a:lnSpc>
              <a:spcBef>
                <a:spcPts val="0"/>
              </a:spcBef>
              <a:spcAft>
                <a:spcPts val="0"/>
              </a:spcAft>
              <a:buClr>
                <a:srgbClr val="FFFFFF"/>
              </a:buClr>
              <a:buSzPts val="1400"/>
              <a:buNone/>
              <a:defRPr>
                <a:solidFill>
                  <a:srgbClr val="FFFFFF"/>
                </a:solidFill>
              </a:defRPr>
            </a:lvl4pPr>
            <a:lvl5pPr lvl="4" rtl="0" algn="ctr">
              <a:lnSpc>
                <a:spcPct val="100000"/>
              </a:lnSpc>
              <a:spcBef>
                <a:spcPts val="0"/>
              </a:spcBef>
              <a:spcAft>
                <a:spcPts val="0"/>
              </a:spcAft>
              <a:buClr>
                <a:srgbClr val="FFFFFF"/>
              </a:buClr>
              <a:buSzPts val="1400"/>
              <a:buNone/>
              <a:defRPr>
                <a:solidFill>
                  <a:srgbClr val="FFFFFF"/>
                </a:solidFill>
              </a:defRPr>
            </a:lvl5pPr>
            <a:lvl6pPr lvl="5" rtl="0" algn="ctr">
              <a:lnSpc>
                <a:spcPct val="100000"/>
              </a:lnSpc>
              <a:spcBef>
                <a:spcPts val="0"/>
              </a:spcBef>
              <a:spcAft>
                <a:spcPts val="0"/>
              </a:spcAft>
              <a:buClr>
                <a:srgbClr val="FFFFFF"/>
              </a:buClr>
              <a:buSzPts val="1400"/>
              <a:buNone/>
              <a:defRPr>
                <a:solidFill>
                  <a:srgbClr val="FFFFFF"/>
                </a:solidFill>
              </a:defRPr>
            </a:lvl6pPr>
            <a:lvl7pPr lvl="6" rtl="0" algn="ctr">
              <a:lnSpc>
                <a:spcPct val="100000"/>
              </a:lnSpc>
              <a:spcBef>
                <a:spcPts val="0"/>
              </a:spcBef>
              <a:spcAft>
                <a:spcPts val="0"/>
              </a:spcAft>
              <a:buClr>
                <a:srgbClr val="FFFFFF"/>
              </a:buClr>
              <a:buSzPts val="1400"/>
              <a:buNone/>
              <a:defRPr>
                <a:solidFill>
                  <a:srgbClr val="FFFFFF"/>
                </a:solidFill>
              </a:defRPr>
            </a:lvl7pPr>
            <a:lvl8pPr lvl="7" rtl="0" algn="ctr">
              <a:lnSpc>
                <a:spcPct val="100000"/>
              </a:lnSpc>
              <a:spcBef>
                <a:spcPts val="0"/>
              </a:spcBef>
              <a:spcAft>
                <a:spcPts val="0"/>
              </a:spcAft>
              <a:buClr>
                <a:srgbClr val="FFFFFF"/>
              </a:buClr>
              <a:buSzPts val="1400"/>
              <a:buNone/>
              <a:defRPr>
                <a:solidFill>
                  <a:srgbClr val="FFFFFF"/>
                </a:solidFill>
              </a:defRPr>
            </a:lvl8pPr>
            <a:lvl9pPr lvl="8" rtl="0" algn="ctr">
              <a:lnSpc>
                <a:spcPct val="100000"/>
              </a:lnSpc>
              <a:spcBef>
                <a:spcPts val="0"/>
              </a:spcBef>
              <a:spcAft>
                <a:spcPts val="0"/>
              </a:spcAft>
              <a:buClr>
                <a:srgbClr val="FFFFFF"/>
              </a:buClr>
              <a:buSzPts val="1400"/>
              <a:buNone/>
              <a:defRPr>
                <a:solidFill>
                  <a:srgbClr val="FFFFFF"/>
                </a:solidFill>
              </a:defRPr>
            </a:lvl9pPr>
          </a:lstStyle>
          <a:p/>
        </p:txBody>
      </p:sp>
      <p:sp>
        <p:nvSpPr>
          <p:cNvPr id="172" name="Google Shape;172;p18"/>
          <p:cNvSpPr txBox="1"/>
          <p:nvPr>
            <p:ph idx="6" type="title"/>
          </p:nvPr>
        </p:nvSpPr>
        <p:spPr>
          <a:xfrm>
            <a:off x="1004725" y="1731936"/>
            <a:ext cx="2115000" cy="4689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CE00"/>
              </a:buClr>
              <a:buSzPts val="1800"/>
              <a:buNone/>
              <a:defRPr b="1" sz="1800">
                <a:solidFill>
                  <a:srgbClr val="FFCE00"/>
                </a:solidFill>
              </a:defRPr>
            </a:lvl1pPr>
            <a:lvl2pPr lvl="1" rtl="0" algn="ctr">
              <a:spcBef>
                <a:spcPts val="0"/>
              </a:spcBef>
              <a:spcAft>
                <a:spcPts val="0"/>
              </a:spcAft>
              <a:buClr>
                <a:srgbClr val="FFCE00"/>
              </a:buClr>
              <a:buSzPts val="1800"/>
              <a:buNone/>
              <a:defRPr b="1" sz="1800">
                <a:solidFill>
                  <a:srgbClr val="FFCE00"/>
                </a:solidFill>
              </a:defRPr>
            </a:lvl2pPr>
            <a:lvl3pPr lvl="2" rtl="0" algn="ctr">
              <a:spcBef>
                <a:spcPts val="0"/>
              </a:spcBef>
              <a:spcAft>
                <a:spcPts val="0"/>
              </a:spcAft>
              <a:buClr>
                <a:srgbClr val="FFCE00"/>
              </a:buClr>
              <a:buSzPts val="1800"/>
              <a:buNone/>
              <a:defRPr b="1" sz="1800">
                <a:solidFill>
                  <a:srgbClr val="FFCE00"/>
                </a:solidFill>
              </a:defRPr>
            </a:lvl3pPr>
            <a:lvl4pPr lvl="3" rtl="0" algn="ctr">
              <a:spcBef>
                <a:spcPts val="0"/>
              </a:spcBef>
              <a:spcAft>
                <a:spcPts val="0"/>
              </a:spcAft>
              <a:buClr>
                <a:srgbClr val="FFCE00"/>
              </a:buClr>
              <a:buSzPts val="1800"/>
              <a:buNone/>
              <a:defRPr b="1" sz="1800">
                <a:solidFill>
                  <a:srgbClr val="FFCE00"/>
                </a:solidFill>
              </a:defRPr>
            </a:lvl4pPr>
            <a:lvl5pPr lvl="4" rtl="0" algn="ctr">
              <a:spcBef>
                <a:spcPts val="0"/>
              </a:spcBef>
              <a:spcAft>
                <a:spcPts val="0"/>
              </a:spcAft>
              <a:buClr>
                <a:srgbClr val="FFCE00"/>
              </a:buClr>
              <a:buSzPts val="1800"/>
              <a:buNone/>
              <a:defRPr b="1" sz="1800">
                <a:solidFill>
                  <a:srgbClr val="FFCE00"/>
                </a:solidFill>
              </a:defRPr>
            </a:lvl5pPr>
            <a:lvl6pPr lvl="5" rtl="0" algn="ctr">
              <a:spcBef>
                <a:spcPts val="0"/>
              </a:spcBef>
              <a:spcAft>
                <a:spcPts val="0"/>
              </a:spcAft>
              <a:buClr>
                <a:srgbClr val="FFCE00"/>
              </a:buClr>
              <a:buSzPts val="1800"/>
              <a:buNone/>
              <a:defRPr b="1" sz="1800">
                <a:solidFill>
                  <a:srgbClr val="FFCE00"/>
                </a:solidFill>
              </a:defRPr>
            </a:lvl6pPr>
            <a:lvl7pPr lvl="6" rtl="0" algn="ctr">
              <a:spcBef>
                <a:spcPts val="0"/>
              </a:spcBef>
              <a:spcAft>
                <a:spcPts val="0"/>
              </a:spcAft>
              <a:buClr>
                <a:srgbClr val="FFCE00"/>
              </a:buClr>
              <a:buSzPts val="1800"/>
              <a:buNone/>
              <a:defRPr b="1" sz="1800">
                <a:solidFill>
                  <a:srgbClr val="FFCE00"/>
                </a:solidFill>
              </a:defRPr>
            </a:lvl7pPr>
            <a:lvl8pPr lvl="7" rtl="0" algn="ctr">
              <a:spcBef>
                <a:spcPts val="0"/>
              </a:spcBef>
              <a:spcAft>
                <a:spcPts val="0"/>
              </a:spcAft>
              <a:buClr>
                <a:srgbClr val="FFCE00"/>
              </a:buClr>
              <a:buSzPts val="1800"/>
              <a:buNone/>
              <a:defRPr b="1" sz="1800">
                <a:solidFill>
                  <a:srgbClr val="FFCE00"/>
                </a:solidFill>
              </a:defRPr>
            </a:lvl8pPr>
            <a:lvl9pPr lvl="8" rtl="0" algn="ctr">
              <a:spcBef>
                <a:spcPts val="0"/>
              </a:spcBef>
              <a:spcAft>
                <a:spcPts val="0"/>
              </a:spcAft>
              <a:buClr>
                <a:srgbClr val="FFCE00"/>
              </a:buClr>
              <a:buSzPts val="1800"/>
              <a:buNone/>
              <a:defRPr b="1" sz="1800">
                <a:solidFill>
                  <a:srgbClr val="FFCE00"/>
                </a:solidFill>
              </a:defRPr>
            </a:lvl9pPr>
          </a:lstStyle>
          <a:p/>
        </p:txBody>
      </p:sp>
      <p:sp>
        <p:nvSpPr>
          <p:cNvPr id="173" name="Google Shape;173;p18"/>
          <p:cNvSpPr txBox="1"/>
          <p:nvPr>
            <p:ph idx="7" type="subTitle"/>
          </p:nvPr>
        </p:nvSpPr>
        <p:spPr>
          <a:xfrm>
            <a:off x="1004725" y="2082011"/>
            <a:ext cx="21150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400"/>
              <a:buNone/>
              <a:defRPr sz="1400"/>
            </a:lvl1pPr>
            <a:lvl2pPr lvl="1" rtl="0" algn="ctr">
              <a:lnSpc>
                <a:spcPct val="100000"/>
              </a:lnSpc>
              <a:spcBef>
                <a:spcPts val="0"/>
              </a:spcBef>
              <a:spcAft>
                <a:spcPts val="0"/>
              </a:spcAft>
              <a:buClr>
                <a:srgbClr val="FFFFFF"/>
              </a:buClr>
              <a:buSzPts val="1400"/>
              <a:buNone/>
              <a:defRPr>
                <a:solidFill>
                  <a:srgbClr val="FFFFFF"/>
                </a:solidFill>
              </a:defRPr>
            </a:lvl2pPr>
            <a:lvl3pPr lvl="2" rtl="0" algn="ctr">
              <a:lnSpc>
                <a:spcPct val="100000"/>
              </a:lnSpc>
              <a:spcBef>
                <a:spcPts val="0"/>
              </a:spcBef>
              <a:spcAft>
                <a:spcPts val="0"/>
              </a:spcAft>
              <a:buClr>
                <a:srgbClr val="FFFFFF"/>
              </a:buClr>
              <a:buSzPts val="1400"/>
              <a:buNone/>
              <a:defRPr>
                <a:solidFill>
                  <a:srgbClr val="FFFFFF"/>
                </a:solidFill>
              </a:defRPr>
            </a:lvl3pPr>
            <a:lvl4pPr lvl="3" rtl="0" algn="ctr">
              <a:lnSpc>
                <a:spcPct val="100000"/>
              </a:lnSpc>
              <a:spcBef>
                <a:spcPts val="0"/>
              </a:spcBef>
              <a:spcAft>
                <a:spcPts val="0"/>
              </a:spcAft>
              <a:buClr>
                <a:srgbClr val="FFFFFF"/>
              </a:buClr>
              <a:buSzPts val="1400"/>
              <a:buNone/>
              <a:defRPr>
                <a:solidFill>
                  <a:srgbClr val="FFFFFF"/>
                </a:solidFill>
              </a:defRPr>
            </a:lvl4pPr>
            <a:lvl5pPr lvl="4" rtl="0" algn="ctr">
              <a:lnSpc>
                <a:spcPct val="100000"/>
              </a:lnSpc>
              <a:spcBef>
                <a:spcPts val="0"/>
              </a:spcBef>
              <a:spcAft>
                <a:spcPts val="0"/>
              </a:spcAft>
              <a:buClr>
                <a:srgbClr val="FFFFFF"/>
              </a:buClr>
              <a:buSzPts val="1400"/>
              <a:buNone/>
              <a:defRPr>
                <a:solidFill>
                  <a:srgbClr val="FFFFFF"/>
                </a:solidFill>
              </a:defRPr>
            </a:lvl5pPr>
            <a:lvl6pPr lvl="5" rtl="0" algn="ctr">
              <a:lnSpc>
                <a:spcPct val="100000"/>
              </a:lnSpc>
              <a:spcBef>
                <a:spcPts val="0"/>
              </a:spcBef>
              <a:spcAft>
                <a:spcPts val="0"/>
              </a:spcAft>
              <a:buClr>
                <a:srgbClr val="FFFFFF"/>
              </a:buClr>
              <a:buSzPts val="1400"/>
              <a:buNone/>
              <a:defRPr>
                <a:solidFill>
                  <a:srgbClr val="FFFFFF"/>
                </a:solidFill>
              </a:defRPr>
            </a:lvl6pPr>
            <a:lvl7pPr lvl="6" rtl="0" algn="ctr">
              <a:lnSpc>
                <a:spcPct val="100000"/>
              </a:lnSpc>
              <a:spcBef>
                <a:spcPts val="0"/>
              </a:spcBef>
              <a:spcAft>
                <a:spcPts val="0"/>
              </a:spcAft>
              <a:buClr>
                <a:srgbClr val="FFFFFF"/>
              </a:buClr>
              <a:buSzPts val="1400"/>
              <a:buNone/>
              <a:defRPr>
                <a:solidFill>
                  <a:srgbClr val="FFFFFF"/>
                </a:solidFill>
              </a:defRPr>
            </a:lvl7pPr>
            <a:lvl8pPr lvl="7" rtl="0" algn="ctr">
              <a:lnSpc>
                <a:spcPct val="100000"/>
              </a:lnSpc>
              <a:spcBef>
                <a:spcPts val="0"/>
              </a:spcBef>
              <a:spcAft>
                <a:spcPts val="0"/>
              </a:spcAft>
              <a:buClr>
                <a:srgbClr val="FFFFFF"/>
              </a:buClr>
              <a:buSzPts val="1400"/>
              <a:buNone/>
              <a:defRPr>
                <a:solidFill>
                  <a:srgbClr val="FFFFFF"/>
                </a:solidFill>
              </a:defRPr>
            </a:lvl8pPr>
            <a:lvl9pPr lvl="8" rtl="0" algn="ctr">
              <a:lnSpc>
                <a:spcPct val="100000"/>
              </a:lnSpc>
              <a:spcBef>
                <a:spcPts val="0"/>
              </a:spcBef>
              <a:spcAft>
                <a:spcPts val="0"/>
              </a:spcAft>
              <a:buClr>
                <a:srgbClr val="FFFFFF"/>
              </a:buClr>
              <a:buSzPts val="1400"/>
              <a:buNone/>
              <a:defRPr>
                <a:solidFill>
                  <a:srgbClr val="FFFFFF"/>
                </a:solidFill>
              </a:defRPr>
            </a:lvl9pPr>
          </a:lstStyle>
          <a:p/>
        </p:txBody>
      </p:sp>
      <p:sp>
        <p:nvSpPr>
          <p:cNvPr id="174" name="Google Shape;174;p18"/>
          <p:cNvSpPr txBox="1"/>
          <p:nvPr>
            <p:ph idx="8" type="title"/>
          </p:nvPr>
        </p:nvSpPr>
        <p:spPr>
          <a:xfrm>
            <a:off x="3514506" y="1731936"/>
            <a:ext cx="2115000" cy="4689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CE00"/>
              </a:buClr>
              <a:buSzPts val="1800"/>
              <a:buNone/>
              <a:defRPr b="1" sz="1800">
                <a:solidFill>
                  <a:srgbClr val="FFCE00"/>
                </a:solidFill>
              </a:defRPr>
            </a:lvl1pPr>
            <a:lvl2pPr lvl="1" rtl="0" algn="ctr">
              <a:spcBef>
                <a:spcPts val="0"/>
              </a:spcBef>
              <a:spcAft>
                <a:spcPts val="0"/>
              </a:spcAft>
              <a:buClr>
                <a:srgbClr val="FFCE00"/>
              </a:buClr>
              <a:buSzPts val="1800"/>
              <a:buNone/>
              <a:defRPr b="1" sz="1800">
                <a:solidFill>
                  <a:srgbClr val="FFCE00"/>
                </a:solidFill>
              </a:defRPr>
            </a:lvl2pPr>
            <a:lvl3pPr lvl="2" rtl="0" algn="ctr">
              <a:spcBef>
                <a:spcPts val="0"/>
              </a:spcBef>
              <a:spcAft>
                <a:spcPts val="0"/>
              </a:spcAft>
              <a:buClr>
                <a:srgbClr val="FFCE00"/>
              </a:buClr>
              <a:buSzPts val="1800"/>
              <a:buNone/>
              <a:defRPr b="1" sz="1800">
                <a:solidFill>
                  <a:srgbClr val="FFCE00"/>
                </a:solidFill>
              </a:defRPr>
            </a:lvl3pPr>
            <a:lvl4pPr lvl="3" rtl="0" algn="ctr">
              <a:spcBef>
                <a:spcPts val="0"/>
              </a:spcBef>
              <a:spcAft>
                <a:spcPts val="0"/>
              </a:spcAft>
              <a:buClr>
                <a:srgbClr val="FFCE00"/>
              </a:buClr>
              <a:buSzPts val="1800"/>
              <a:buNone/>
              <a:defRPr b="1" sz="1800">
                <a:solidFill>
                  <a:srgbClr val="FFCE00"/>
                </a:solidFill>
              </a:defRPr>
            </a:lvl4pPr>
            <a:lvl5pPr lvl="4" rtl="0" algn="ctr">
              <a:spcBef>
                <a:spcPts val="0"/>
              </a:spcBef>
              <a:spcAft>
                <a:spcPts val="0"/>
              </a:spcAft>
              <a:buClr>
                <a:srgbClr val="FFCE00"/>
              </a:buClr>
              <a:buSzPts val="1800"/>
              <a:buNone/>
              <a:defRPr b="1" sz="1800">
                <a:solidFill>
                  <a:srgbClr val="FFCE00"/>
                </a:solidFill>
              </a:defRPr>
            </a:lvl5pPr>
            <a:lvl6pPr lvl="5" rtl="0" algn="ctr">
              <a:spcBef>
                <a:spcPts val="0"/>
              </a:spcBef>
              <a:spcAft>
                <a:spcPts val="0"/>
              </a:spcAft>
              <a:buClr>
                <a:srgbClr val="FFCE00"/>
              </a:buClr>
              <a:buSzPts val="1800"/>
              <a:buNone/>
              <a:defRPr b="1" sz="1800">
                <a:solidFill>
                  <a:srgbClr val="FFCE00"/>
                </a:solidFill>
              </a:defRPr>
            </a:lvl6pPr>
            <a:lvl7pPr lvl="6" rtl="0" algn="ctr">
              <a:spcBef>
                <a:spcPts val="0"/>
              </a:spcBef>
              <a:spcAft>
                <a:spcPts val="0"/>
              </a:spcAft>
              <a:buClr>
                <a:srgbClr val="FFCE00"/>
              </a:buClr>
              <a:buSzPts val="1800"/>
              <a:buNone/>
              <a:defRPr b="1" sz="1800">
                <a:solidFill>
                  <a:srgbClr val="FFCE00"/>
                </a:solidFill>
              </a:defRPr>
            </a:lvl7pPr>
            <a:lvl8pPr lvl="7" rtl="0" algn="ctr">
              <a:spcBef>
                <a:spcPts val="0"/>
              </a:spcBef>
              <a:spcAft>
                <a:spcPts val="0"/>
              </a:spcAft>
              <a:buClr>
                <a:srgbClr val="FFCE00"/>
              </a:buClr>
              <a:buSzPts val="1800"/>
              <a:buNone/>
              <a:defRPr b="1" sz="1800">
                <a:solidFill>
                  <a:srgbClr val="FFCE00"/>
                </a:solidFill>
              </a:defRPr>
            </a:lvl8pPr>
            <a:lvl9pPr lvl="8" rtl="0" algn="ctr">
              <a:spcBef>
                <a:spcPts val="0"/>
              </a:spcBef>
              <a:spcAft>
                <a:spcPts val="0"/>
              </a:spcAft>
              <a:buClr>
                <a:srgbClr val="FFCE00"/>
              </a:buClr>
              <a:buSzPts val="1800"/>
              <a:buNone/>
              <a:defRPr b="1" sz="1800">
                <a:solidFill>
                  <a:srgbClr val="FFCE00"/>
                </a:solidFill>
              </a:defRPr>
            </a:lvl9pPr>
          </a:lstStyle>
          <a:p/>
        </p:txBody>
      </p:sp>
      <p:sp>
        <p:nvSpPr>
          <p:cNvPr id="175" name="Google Shape;175;p18"/>
          <p:cNvSpPr txBox="1"/>
          <p:nvPr>
            <p:ph idx="9" type="subTitle"/>
          </p:nvPr>
        </p:nvSpPr>
        <p:spPr>
          <a:xfrm>
            <a:off x="3514506" y="2082011"/>
            <a:ext cx="21150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400"/>
              <a:buNone/>
              <a:defRPr sz="1400"/>
            </a:lvl1pPr>
            <a:lvl2pPr lvl="1" rtl="0" algn="ctr">
              <a:lnSpc>
                <a:spcPct val="100000"/>
              </a:lnSpc>
              <a:spcBef>
                <a:spcPts val="0"/>
              </a:spcBef>
              <a:spcAft>
                <a:spcPts val="0"/>
              </a:spcAft>
              <a:buClr>
                <a:srgbClr val="FFFFFF"/>
              </a:buClr>
              <a:buSzPts val="1400"/>
              <a:buNone/>
              <a:defRPr>
                <a:solidFill>
                  <a:srgbClr val="FFFFFF"/>
                </a:solidFill>
              </a:defRPr>
            </a:lvl2pPr>
            <a:lvl3pPr lvl="2" rtl="0" algn="ctr">
              <a:lnSpc>
                <a:spcPct val="100000"/>
              </a:lnSpc>
              <a:spcBef>
                <a:spcPts val="0"/>
              </a:spcBef>
              <a:spcAft>
                <a:spcPts val="0"/>
              </a:spcAft>
              <a:buClr>
                <a:srgbClr val="FFFFFF"/>
              </a:buClr>
              <a:buSzPts val="1400"/>
              <a:buNone/>
              <a:defRPr>
                <a:solidFill>
                  <a:srgbClr val="FFFFFF"/>
                </a:solidFill>
              </a:defRPr>
            </a:lvl3pPr>
            <a:lvl4pPr lvl="3" rtl="0" algn="ctr">
              <a:lnSpc>
                <a:spcPct val="100000"/>
              </a:lnSpc>
              <a:spcBef>
                <a:spcPts val="0"/>
              </a:spcBef>
              <a:spcAft>
                <a:spcPts val="0"/>
              </a:spcAft>
              <a:buClr>
                <a:srgbClr val="FFFFFF"/>
              </a:buClr>
              <a:buSzPts val="1400"/>
              <a:buNone/>
              <a:defRPr>
                <a:solidFill>
                  <a:srgbClr val="FFFFFF"/>
                </a:solidFill>
              </a:defRPr>
            </a:lvl4pPr>
            <a:lvl5pPr lvl="4" rtl="0" algn="ctr">
              <a:lnSpc>
                <a:spcPct val="100000"/>
              </a:lnSpc>
              <a:spcBef>
                <a:spcPts val="0"/>
              </a:spcBef>
              <a:spcAft>
                <a:spcPts val="0"/>
              </a:spcAft>
              <a:buClr>
                <a:srgbClr val="FFFFFF"/>
              </a:buClr>
              <a:buSzPts val="1400"/>
              <a:buNone/>
              <a:defRPr>
                <a:solidFill>
                  <a:srgbClr val="FFFFFF"/>
                </a:solidFill>
              </a:defRPr>
            </a:lvl5pPr>
            <a:lvl6pPr lvl="5" rtl="0" algn="ctr">
              <a:lnSpc>
                <a:spcPct val="100000"/>
              </a:lnSpc>
              <a:spcBef>
                <a:spcPts val="0"/>
              </a:spcBef>
              <a:spcAft>
                <a:spcPts val="0"/>
              </a:spcAft>
              <a:buClr>
                <a:srgbClr val="FFFFFF"/>
              </a:buClr>
              <a:buSzPts val="1400"/>
              <a:buNone/>
              <a:defRPr>
                <a:solidFill>
                  <a:srgbClr val="FFFFFF"/>
                </a:solidFill>
              </a:defRPr>
            </a:lvl6pPr>
            <a:lvl7pPr lvl="6" rtl="0" algn="ctr">
              <a:lnSpc>
                <a:spcPct val="100000"/>
              </a:lnSpc>
              <a:spcBef>
                <a:spcPts val="0"/>
              </a:spcBef>
              <a:spcAft>
                <a:spcPts val="0"/>
              </a:spcAft>
              <a:buClr>
                <a:srgbClr val="FFFFFF"/>
              </a:buClr>
              <a:buSzPts val="1400"/>
              <a:buNone/>
              <a:defRPr>
                <a:solidFill>
                  <a:srgbClr val="FFFFFF"/>
                </a:solidFill>
              </a:defRPr>
            </a:lvl7pPr>
            <a:lvl8pPr lvl="7" rtl="0" algn="ctr">
              <a:lnSpc>
                <a:spcPct val="100000"/>
              </a:lnSpc>
              <a:spcBef>
                <a:spcPts val="0"/>
              </a:spcBef>
              <a:spcAft>
                <a:spcPts val="0"/>
              </a:spcAft>
              <a:buClr>
                <a:srgbClr val="FFFFFF"/>
              </a:buClr>
              <a:buSzPts val="1400"/>
              <a:buNone/>
              <a:defRPr>
                <a:solidFill>
                  <a:srgbClr val="FFFFFF"/>
                </a:solidFill>
              </a:defRPr>
            </a:lvl8pPr>
            <a:lvl9pPr lvl="8" rtl="0" algn="ctr">
              <a:lnSpc>
                <a:spcPct val="100000"/>
              </a:lnSpc>
              <a:spcBef>
                <a:spcPts val="0"/>
              </a:spcBef>
              <a:spcAft>
                <a:spcPts val="0"/>
              </a:spcAft>
              <a:buClr>
                <a:srgbClr val="FFFFFF"/>
              </a:buClr>
              <a:buSzPts val="1400"/>
              <a:buNone/>
              <a:defRPr>
                <a:solidFill>
                  <a:srgbClr val="FFFFFF"/>
                </a:solidFill>
              </a:defRPr>
            </a:lvl9pPr>
          </a:lstStyle>
          <a:p/>
        </p:txBody>
      </p:sp>
      <p:sp>
        <p:nvSpPr>
          <p:cNvPr id="176" name="Google Shape;176;p18"/>
          <p:cNvSpPr txBox="1"/>
          <p:nvPr>
            <p:ph idx="13" type="title"/>
          </p:nvPr>
        </p:nvSpPr>
        <p:spPr>
          <a:xfrm>
            <a:off x="6024288" y="1731936"/>
            <a:ext cx="2115000" cy="4689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FFCE00"/>
              </a:buClr>
              <a:buSzPts val="1800"/>
              <a:buNone/>
              <a:defRPr b="1" sz="1800">
                <a:solidFill>
                  <a:srgbClr val="FFCE00"/>
                </a:solidFill>
              </a:defRPr>
            </a:lvl1pPr>
            <a:lvl2pPr lvl="1" rtl="0" algn="ctr">
              <a:spcBef>
                <a:spcPts val="0"/>
              </a:spcBef>
              <a:spcAft>
                <a:spcPts val="0"/>
              </a:spcAft>
              <a:buClr>
                <a:srgbClr val="FFCE00"/>
              </a:buClr>
              <a:buSzPts val="1800"/>
              <a:buNone/>
              <a:defRPr b="1" sz="1800">
                <a:solidFill>
                  <a:srgbClr val="FFCE00"/>
                </a:solidFill>
              </a:defRPr>
            </a:lvl2pPr>
            <a:lvl3pPr lvl="2" rtl="0" algn="ctr">
              <a:spcBef>
                <a:spcPts val="0"/>
              </a:spcBef>
              <a:spcAft>
                <a:spcPts val="0"/>
              </a:spcAft>
              <a:buClr>
                <a:srgbClr val="FFCE00"/>
              </a:buClr>
              <a:buSzPts val="1800"/>
              <a:buNone/>
              <a:defRPr b="1" sz="1800">
                <a:solidFill>
                  <a:srgbClr val="FFCE00"/>
                </a:solidFill>
              </a:defRPr>
            </a:lvl3pPr>
            <a:lvl4pPr lvl="3" rtl="0" algn="ctr">
              <a:spcBef>
                <a:spcPts val="0"/>
              </a:spcBef>
              <a:spcAft>
                <a:spcPts val="0"/>
              </a:spcAft>
              <a:buClr>
                <a:srgbClr val="FFCE00"/>
              </a:buClr>
              <a:buSzPts val="1800"/>
              <a:buNone/>
              <a:defRPr b="1" sz="1800">
                <a:solidFill>
                  <a:srgbClr val="FFCE00"/>
                </a:solidFill>
              </a:defRPr>
            </a:lvl4pPr>
            <a:lvl5pPr lvl="4" rtl="0" algn="ctr">
              <a:spcBef>
                <a:spcPts val="0"/>
              </a:spcBef>
              <a:spcAft>
                <a:spcPts val="0"/>
              </a:spcAft>
              <a:buClr>
                <a:srgbClr val="FFCE00"/>
              </a:buClr>
              <a:buSzPts val="1800"/>
              <a:buNone/>
              <a:defRPr b="1" sz="1800">
                <a:solidFill>
                  <a:srgbClr val="FFCE00"/>
                </a:solidFill>
              </a:defRPr>
            </a:lvl5pPr>
            <a:lvl6pPr lvl="5" rtl="0" algn="ctr">
              <a:spcBef>
                <a:spcPts val="0"/>
              </a:spcBef>
              <a:spcAft>
                <a:spcPts val="0"/>
              </a:spcAft>
              <a:buClr>
                <a:srgbClr val="FFCE00"/>
              </a:buClr>
              <a:buSzPts val="1800"/>
              <a:buNone/>
              <a:defRPr b="1" sz="1800">
                <a:solidFill>
                  <a:srgbClr val="FFCE00"/>
                </a:solidFill>
              </a:defRPr>
            </a:lvl6pPr>
            <a:lvl7pPr lvl="6" rtl="0" algn="ctr">
              <a:spcBef>
                <a:spcPts val="0"/>
              </a:spcBef>
              <a:spcAft>
                <a:spcPts val="0"/>
              </a:spcAft>
              <a:buClr>
                <a:srgbClr val="FFCE00"/>
              </a:buClr>
              <a:buSzPts val="1800"/>
              <a:buNone/>
              <a:defRPr b="1" sz="1800">
                <a:solidFill>
                  <a:srgbClr val="FFCE00"/>
                </a:solidFill>
              </a:defRPr>
            </a:lvl7pPr>
            <a:lvl8pPr lvl="7" rtl="0" algn="ctr">
              <a:spcBef>
                <a:spcPts val="0"/>
              </a:spcBef>
              <a:spcAft>
                <a:spcPts val="0"/>
              </a:spcAft>
              <a:buClr>
                <a:srgbClr val="FFCE00"/>
              </a:buClr>
              <a:buSzPts val="1800"/>
              <a:buNone/>
              <a:defRPr b="1" sz="1800">
                <a:solidFill>
                  <a:srgbClr val="FFCE00"/>
                </a:solidFill>
              </a:defRPr>
            </a:lvl8pPr>
            <a:lvl9pPr lvl="8" rtl="0" algn="ctr">
              <a:spcBef>
                <a:spcPts val="0"/>
              </a:spcBef>
              <a:spcAft>
                <a:spcPts val="0"/>
              </a:spcAft>
              <a:buClr>
                <a:srgbClr val="FFCE00"/>
              </a:buClr>
              <a:buSzPts val="1800"/>
              <a:buNone/>
              <a:defRPr b="1" sz="1800">
                <a:solidFill>
                  <a:srgbClr val="FFCE00"/>
                </a:solidFill>
              </a:defRPr>
            </a:lvl9pPr>
          </a:lstStyle>
          <a:p/>
        </p:txBody>
      </p:sp>
      <p:sp>
        <p:nvSpPr>
          <p:cNvPr id="177" name="Google Shape;177;p18"/>
          <p:cNvSpPr txBox="1"/>
          <p:nvPr>
            <p:ph idx="14" type="subTitle"/>
          </p:nvPr>
        </p:nvSpPr>
        <p:spPr>
          <a:xfrm>
            <a:off x="6024288" y="2082011"/>
            <a:ext cx="21150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FFFFFF"/>
              </a:buClr>
              <a:buSzPts val="1400"/>
              <a:buNone/>
              <a:defRPr sz="1400"/>
            </a:lvl1pPr>
            <a:lvl2pPr lvl="1" rtl="0" algn="ctr">
              <a:lnSpc>
                <a:spcPct val="100000"/>
              </a:lnSpc>
              <a:spcBef>
                <a:spcPts val="0"/>
              </a:spcBef>
              <a:spcAft>
                <a:spcPts val="0"/>
              </a:spcAft>
              <a:buClr>
                <a:srgbClr val="FFFFFF"/>
              </a:buClr>
              <a:buSzPts val="1400"/>
              <a:buNone/>
              <a:defRPr>
                <a:solidFill>
                  <a:srgbClr val="FFFFFF"/>
                </a:solidFill>
              </a:defRPr>
            </a:lvl2pPr>
            <a:lvl3pPr lvl="2" rtl="0" algn="ctr">
              <a:lnSpc>
                <a:spcPct val="100000"/>
              </a:lnSpc>
              <a:spcBef>
                <a:spcPts val="0"/>
              </a:spcBef>
              <a:spcAft>
                <a:spcPts val="0"/>
              </a:spcAft>
              <a:buClr>
                <a:srgbClr val="FFFFFF"/>
              </a:buClr>
              <a:buSzPts val="1400"/>
              <a:buNone/>
              <a:defRPr>
                <a:solidFill>
                  <a:srgbClr val="FFFFFF"/>
                </a:solidFill>
              </a:defRPr>
            </a:lvl3pPr>
            <a:lvl4pPr lvl="3" rtl="0" algn="ctr">
              <a:lnSpc>
                <a:spcPct val="100000"/>
              </a:lnSpc>
              <a:spcBef>
                <a:spcPts val="0"/>
              </a:spcBef>
              <a:spcAft>
                <a:spcPts val="0"/>
              </a:spcAft>
              <a:buClr>
                <a:srgbClr val="FFFFFF"/>
              </a:buClr>
              <a:buSzPts val="1400"/>
              <a:buNone/>
              <a:defRPr>
                <a:solidFill>
                  <a:srgbClr val="FFFFFF"/>
                </a:solidFill>
              </a:defRPr>
            </a:lvl4pPr>
            <a:lvl5pPr lvl="4" rtl="0" algn="ctr">
              <a:lnSpc>
                <a:spcPct val="100000"/>
              </a:lnSpc>
              <a:spcBef>
                <a:spcPts val="0"/>
              </a:spcBef>
              <a:spcAft>
                <a:spcPts val="0"/>
              </a:spcAft>
              <a:buClr>
                <a:srgbClr val="FFFFFF"/>
              </a:buClr>
              <a:buSzPts val="1400"/>
              <a:buNone/>
              <a:defRPr>
                <a:solidFill>
                  <a:srgbClr val="FFFFFF"/>
                </a:solidFill>
              </a:defRPr>
            </a:lvl5pPr>
            <a:lvl6pPr lvl="5" rtl="0" algn="ctr">
              <a:lnSpc>
                <a:spcPct val="100000"/>
              </a:lnSpc>
              <a:spcBef>
                <a:spcPts val="0"/>
              </a:spcBef>
              <a:spcAft>
                <a:spcPts val="0"/>
              </a:spcAft>
              <a:buClr>
                <a:srgbClr val="FFFFFF"/>
              </a:buClr>
              <a:buSzPts val="1400"/>
              <a:buNone/>
              <a:defRPr>
                <a:solidFill>
                  <a:srgbClr val="FFFFFF"/>
                </a:solidFill>
              </a:defRPr>
            </a:lvl6pPr>
            <a:lvl7pPr lvl="6" rtl="0" algn="ctr">
              <a:lnSpc>
                <a:spcPct val="100000"/>
              </a:lnSpc>
              <a:spcBef>
                <a:spcPts val="0"/>
              </a:spcBef>
              <a:spcAft>
                <a:spcPts val="0"/>
              </a:spcAft>
              <a:buClr>
                <a:srgbClr val="FFFFFF"/>
              </a:buClr>
              <a:buSzPts val="1400"/>
              <a:buNone/>
              <a:defRPr>
                <a:solidFill>
                  <a:srgbClr val="FFFFFF"/>
                </a:solidFill>
              </a:defRPr>
            </a:lvl7pPr>
            <a:lvl8pPr lvl="7" rtl="0" algn="ctr">
              <a:lnSpc>
                <a:spcPct val="100000"/>
              </a:lnSpc>
              <a:spcBef>
                <a:spcPts val="0"/>
              </a:spcBef>
              <a:spcAft>
                <a:spcPts val="0"/>
              </a:spcAft>
              <a:buClr>
                <a:srgbClr val="FFFFFF"/>
              </a:buClr>
              <a:buSzPts val="1400"/>
              <a:buNone/>
              <a:defRPr>
                <a:solidFill>
                  <a:srgbClr val="FFFFFF"/>
                </a:solidFill>
              </a:defRPr>
            </a:lvl8pPr>
            <a:lvl9pPr lvl="8" rtl="0" algn="ctr">
              <a:lnSpc>
                <a:spcPct val="100000"/>
              </a:lnSpc>
              <a:spcBef>
                <a:spcPts val="0"/>
              </a:spcBef>
              <a:spcAft>
                <a:spcPts val="0"/>
              </a:spcAft>
              <a:buClr>
                <a:srgbClr val="FFFFFF"/>
              </a:buClr>
              <a:buSzPts val="1400"/>
              <a:buNone/>
              <a:defRPr>
                <a:solidFill>
                  <a:srgbClr val="FFFFFF"/>
                </a:solidFill>
              </a:defRPr>
            </a:lvl9pPr>
          </a:lstStyle>
          <a:p/>
        </p:txBody>
      </p:sp>
      <p:sp>
        <p:nvSpPr>
          <p:cNvPr id="178" name="Google Shape;178;p18"/>
          <p:cNvSpPr/>
          <p:nvPr/>
        </p:nvSpPr>
        <p:spPr>
          <a:xfrm flipH="1">
            <a:off x="2662163" y="419100"/>
            <a:ext cx="6486600" cy="541500"/>
          </a:xfrm>
          <a:prstGeom prst="rect">
            <a:avLst/>
          </a:pr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8"/>
          <p:cNvSpPr txBox="1"/>
          <p:nvPr>
            <p:ph idx="15" type="title"/>
          </p:nvPr>
        </p:nvSpPr>
        <p:spPr>
          <a:xfrm flipH="1">
            <a:off x="718038" y="387875"/>
            <a:ext cx="7717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solidFill>
                  <a:srgbClr val="040B1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0" name="Google Shape;180;p18"/>
          <p:cNvSpPr txBox="1"/>
          <p:nvPr>
            <p:ph hasCustomPrompt="1" idx="16" type="title"/>
          </p:nvPr>
        </p:nvSpPr>
        <p:spPr>
          <a:xfrm>
            <a:off x="1270525" y="1391175"/>
            <a:ext cx="1583400" cy="433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b="1" sz="2000">
                <a:solidFill>
                  <a:schemeClr val="lt1"/>
                </a:solidFill>
              </a:defRPr>
            </a:lvl1pPr>
            <a:lvl2pPr lvl="1" rtl="0">
              <a:spcBef>
                <a:spcPts val="0"/>
              </a:spcBef>
              <a:spcAft>
                <a:spcPts val="0"/>
              </a:spcAft>
              <a:buSzPts val="12000"/>
              <a:buFont typeface="Alata"/>
              <a:buNone/>
              <a:defRPr sz="12000">
                <a:latin typeface="Alata"/>
                <a:ea typeface="Alata"/>
                <a:cs typeface="Alata"/>
                <a:sym typeface="Alata"/>
              </a:defRPr>
            </a:lvl2pPr>
            <a:lvl3pPr lvl="2" rtl="0">
              <a:spcBef>
                <a:spcPts val="0"/>
              </a:spcBef>
              <a:spcAft>
                <a:spcPts val="0"/>
              </a:spcAft>
              <a:buSzPts val="12000"/>
              <a:buFont typeface="Alata"/>
              <a:buNone/>
              <a:defRPr sz="12000">
                <a:latin typeface="Alata"/>
                <a:ea typeface="Alata"/>
                <a:cs typeface="Alata"/>
                <a:sym typeface="Alata"/>
              </a:defRPr>
            </a:lvl3pPr>
            <a:lvl4pPr lvl="3" rtl="0">
              <a:spcBef>
                <a:spcPts val="0"/>
              </a:spcBef>
              <a:spcAft>
                <a:spcPts val="0"/>
              </a:spcAft>
              <a:buSzPts val="12000"/>
              <a:buFont typeface="Alata"/>
              <a:buNone/>
              <a:defRPr sz="12000">
                <a:latin typeface="Alata"/>
                <a:ea typeface="Alata"/>
                <a:cs typeface="Alata"/>
                <a:sym typeface="Alata"/>
              </a:defRPr>
            </a:lvl4pPr>
            <a:lvl5pPr lvl="4" rtl="0">
              <a:spcBef>
                <a:spcPts val="0"/>
              </a:spcBef>
              <a:spcAft>
                <a:spcPts val="0"/>
              </a:spcAft>
              <a:buSzPts val="12000"/>
              <a:buFont typeface="Alata"/>
              <a:buNone/>
              <a:defRPr sz="12000">
                <a:latin typeface="Alata"/>
                <a:ea typeface="Alata"/>
                <a:cs typeface="Alata"/>
                <a:sym typeface="Alata"/>
              </a:defRPr>
            </a:lvl5pPr>
            <a:lvl6pPr lvl="5" rtl="0">
              <a:spcBef>
                <a:spcPts val="0"/>
              </a:spcBef>
              <a:spcAft>
                <a:spcPts val="0"/>
              </a:spcAft>
              <a:buSzPts val="12000"/>
              <a:buFont typeface="Alata"/>
              <a:buNone/>
              <a:defRPr sz="12000">
                <a:latin typeface="Alata"/>
                <a:ea typeface="Alata"/>
                <a:cs typeface="Alata"/>
                <a:sym typeface="Alata"/>
              </a:defRPr>
            </a:lvl6pPr>
            <a:lvl7pPr lvl="6" rtl="0">
              <a:spcBef>
                <a:spcPts val="0"/>
              </a:spcBef>
              <a:spcAft>
                <a:spcPts val="0"/>
              </a:spcAft>
              <a:buSzPts val="12000"/>
              <a:buFont typeface="Alata"/>
              <a:buNone/>
              <a:defRPr sz="12000">
                <a:latin typeface="Alata"/>
                <a:ea typeface="Alata"/>
                <a:cs typeface="Alata"/>
                <a:sym typeface="Alata"/>
              </a:defRPr>
            </a:lvl7pPr>
            <a:lvl8pPr lvl="7" rtl="0">
              <a:spcBef>
                <a:spcPts val="0"/>
              </a:spcBef>
              <a:spcAft>
                <a:spcPts val="0"/>
              </a:spcAft>
              <a:buSzPts val="12000"/>
              <a:buFont typeface="Alata"/>
              <a:buNone/>
              <a:defRPr sz="12000">
                <a:latin typeface="Alata"/>
                <a:ea typeface="Alata"/>
                <a:cs typeface="Alata"/>
                <a:sym typeface="Alata"/>
              </a:defRPr>
            </a:lvl8pPr>
            <a:lvl9pPr lvl="8" rtl="0">
              <a:spcBef>
                <a:spcPts val="0"/>
              </a:spcBef>
              <a:spcAft>
                <a:spcPts val="0"/>
              </a:spcAft>
              <a:buSzPts val="12000"/>
              <a:buFont typeface="Alata"/>
              <a:buNone/>
              <a:defRPr sz="12000">
                <a:latin typeface="Alata"/>
                <a:ea typeface="Alata"/>
                <a:cs typeface="Alata"/>
                <a:sym typeface="Alata"/>
              </a:defRPr>
            </a:lvl9pPr>
          </a:lstStyle>
          <a:p>
            <a:r>
              <a:t>xx%</a:t>
            </a:r>
          </a:p>
        </p:txBody>
      </p:sp>
      <p:sp>
        <p:nvSpPr>
          <p:cNvPr id="181" name="Google Shape;181;p18"/>
          <p:cNvSpPr txBox="1"/>
          <p:nvPr>
            <p:ph hasCustomPrompt="1" idx="17" type="title"/>
          </p:nvPr>
        </p:nvSpPr>
        <p:spPr>
          <a:xfrm>
            <a:off x="1271263" y="3012694"/>
            <a:ext cx="1581900" cy="433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b="1" sz="2000">
                <a:solidFill>
                  <a:schemeClr val="lt1"/>
                </a:solidFill>
              </a:defRPr>
            </a:lvl1pPr>
            <a:lvl2pPr lvl="1" rtl="0">
              <a:spcBef>
                <a:spcPts val="0"/>
              </a:spcBef>
              <a:spcAft>
                <a:spcPts val="0"/>
              </a:spcAft>
              <a:buSzPts val="12000"/>
              <a:buFont typeface="Alata"/>
              <a:buNone/>
              <a:defRPr sz="12000">
                <a:latin typeface="Alata"/>
                <a:ea typeface="Alata"/>
                <a:cs typeface="Alata"/>
                <a:sym typeface="Alata"/>
              </a:defRPr>
            </a:lvl2pPr>
            <a:lvl3pPr lvl="2" rtl="0">
              <a:spcBef>
                <a:spcPts val="0"/>
              </a:spcBef>
              <a:spcAft>
                <a:spcPts val="0"/>
              </a:spcAft>
              <a:buSzPts val="12000"/>
              <a:buFont typeface="Alata"/>
              <a:buNone/>
              <a:defRPr sz="12000">
                <a:latin typeface="Alata"/>
                <a:ea typeface="Alata"/>
                <a:cs typeface="Alata"/>
                <a:sym typeface="Alata"/>
              </a:defRPr>
            </a:lvl3pPr>
            <a:lvl4pPr lvl="3" rtl="0">
              <a:spcBef>
                <a:spcPts val="0"/>
              </a:spcBef>
              <a:spcAft>
                <a:spcPts val="0"/>
              </a:spcAft>
              <a:buSzPts val="12000"/>
              <a:buFont typeface="Alata"/>
              <a:buNone/>
              <a:defRPr sz="12000">
                <a:latin typeface="Alata"/>
                <a:ea typeface="Alata"/>
                <a:cs typeface="Alata"/>
                <a:sym typeface="Alata"/>
              </a:defRPr>
            </a:lvl4pPr>
            <a:lvl5pPr lvl="4" rtl="0">
              <a:spcBef>
                <a:spcPts val="0"/>
              </a:spcBef>
              <a:spcAft>
                <a:spcPts val="0"/>
              </a:spcAft>
              <a:buSzPts val="12000"/>
              <a:buFont typeface="Alata"/>
              <a:buNone/>
              <a:defRPr sz="12000">
                <a:latin typeface="Alata"/>
                <a:ea typeface="Alata"/>
                <a:cs typeface="Alata"/>
                <a:sym typeface="Alata"/>
              </a:defRPr>
            </a:lvl5pPr>
            <a:lvl6pPr lvl="5" rtl="0">
              <a:spcBef>
                <a:spcPts val="0"/>
              </a:spcBef>
              <a:spcAft>
                <a:spcPts val="0"/>
              </a:spcAft>
              <a:buSzPts val="12000"/>
              <a:buFont typeface="Alata"/>
              <a:buNone/>
              <a:defRPr sz="12000">
                <a:latin typeface="Alata"/>
                <a:ea typeface="Alata"/>
                <a:cs typeface="Alata"/>
                <a:sym typeface="Alata"/>
              </a:defRPr>
            </a:lvl6pPr>
            <a:lvl7pPr lvl="6" rtl="0">
              <a:spcBef>
                <a:spcPts val="0"/>
              </a:spcBef>
              <a:spcAft>
                <a:spcPts val="0"/>
              </a:spcAft>
              <a:buSzPts val="12000"/>
              <a:buFont typeface="Alata"/>
              <a:buNone/>
              <a:defRPr sz="12000">
                <a:latin typeface="Alata"/>
                <a:ea typeface="Alata"/>
                <a:cs typeface="Alata"/>
                <a:sym typeface="Alata"/>
              </a:defRPr>
            </a:lvl7pPr>
            <a:lvl8pPr lvl="7" rtl="0">
              <a:spcBef>
                <a:spcPts val="0"/>
              </a:spcBef>
              <a:spcAft>
                <a:spcPts val="0"/>
              </a:spcAft>
              <a:buSzPts val="12000"/>
              <a:buFont typeface="Alata"/>
              <a:buNone/>
              <a:defRPr sz="12000">
                <a:latin typeface="Alata"/>
                <a:ea typeface="Alata"/>
                <a:cs typeface="Alata"/>
                <a:sym typeface="Alata"/>
              </a:defRPr>
            </a:lvl8pPr>
            <a:lvl9pPr lvl="8" rtl="0">
              <a:spcBef>
                <a:spcPts val="0"/>
              </a:spcBef>
              <a:spcAft>
                <a:spcPts val="0"/>
              </a:spcAft>
              <a:buSzPts val="12000"/>
              <a:buFont typeface="Alata"/>
              <a:buNone/>
              <a:defRPr sz="12000">
                <a:latin typeface="Alata"/>
                <a:ea typeface="Alata"/>
                <a:cs typeface="Alata"/>
                <a:sym typeface="Alata"/>
              </a:defRPr>
            </a:lvl9pPr>
          </a:lstStyle>
          <a:p>
            <a:r>
              <a:t>xx%</a:t>
            </a:r>
          </a:p>
        </p:txBody>
      </p:sp>
      <p:sp>
        <p:nvSpPr>
          <p:cNvPr id="182" name="Google Shape;182;p18"/>
          <p:cNvSpPr txBox="1"/>
          <p:nvPr>
            <p:ph hasCustomPrompt="1" idx="18" type="title"/>
          </p:nvPr>
        </p:nvSpPr>
        <p:spPr>
          <a:xfrm>
            <a:off x="3781044" y="3012694"/>
            <a:ext cx="1581900" cy="433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b="1" sz="2000">
                <a:solidFill>
                  <a:schemeClr val="lt1"/>
                </a:solidFill>
              </a:defRPr>
            </a:lvl1pPr>
            <a:lvl2pPr lvl="1" rtl="0">
              <a:spcBef>
                <a:spcPts val="0"/>
              </a:spcBef>
              <a:spcAft>
                <a:spcPts val="0"/>
              </a:spcAft>
              <a:buSzPts val="12000"/>
              <a:buFont typeface="Alata"/>
              <a:buNone/>
              <a:defRPr sz="12000">
                <a:latin typeface="Alata"/>
                <a:ea typeface="Alata"/>
                <a:cs typeface="Alata"/>
                <a:sym typeface="Alata"/>
              </a:defRPr>
            </a:lvl2pPr>
            <a:lvl3pPr lvl="2" rtl="0">
              <a:spcBef>
                <a:spcPts val="0"/>
              </a:spcBef>
              <a:spcAft>
                <a:spcPts val="0"/>
              </a:spcAft>
              <a:buSzPts val="12000"/>
              <a:buFont typeface="Alata"/>
              <a:buNone/>
              <a:defRPr sz="12000">
                <a:latin typeface="Alata"/>
                <a:ea typeface="Alata"/>
                <a:cs typeface="Alata"/>
                <a:sym typeface="Alata"/>
              </a:defRPr>
            </a:lvl3pPr>
            <a:lvl4pPr lvl="3" rtl="0">
              <a:spcBef>
                <a:spcPts val="0"/>
              </a:spcBef>
              <a:spcAft>
                <a:spcPts val="0"/>
              </a:spcAft>
              <a:buSzPts val="12000"/>
              <a:buFont typeface="Alata"/>
              <a:buNone/>
              <a:defRPr sz="12000">
                <a:latin typeface="Alata"/>
                <a:ea typeface="Alata"/>
                <a:cs typeface="Alata"/>
                <a:sym typeface="Alata"/>
              </a:defRPr>
            </a:lvl4pPr>
            <a:lvl5pPr lvl="4" rtl="0">
              <a:spcBef>
                <a:spcPts val="0"/>
              </a:spcBef>
              <a:spcAft>
                <a:spcPts val="0"/>
              </a:spcAft>
              <a:buSzPts val="12000"/>
              <a:buFont typeface="Alata"/>
              <a:buNone/>
              <a:defRPr sz="12000">
                <a:latin typeface="Alata"/>
                <a:ea typeface="Alata"/>
                <a:cs typeface="Alata"/>
                <a:sym typeface="Alata"/>
              </a:defRPr>
            </a:lvl5pPr>
            <a:lvl6pPr lvl="5" rtl="0">
              <a:spcBef>
                <a:spcPts val="0"/>
              </a:spcBef>
              <a:spcAft>
                <a:spcPts val="0"/>
              </a:spcAft>
              <a:buSzPts val="12000"/>
              <a:buFont typeface="Alata"/>
              <a:buNone/>
              <a:defRPr sz="12000">
                <a:latin typeface="Alata"/>
                <a:ea typeface="Alata"/>
                <a:cs typeface="Alata"/>
                <a:sym typeface="Alata"/>
              </a:defRPr>
            </a:lvl6pPr>
            <a:lvl7pPr lvl="6" rtl="0">
              <a:spcBef>
                <a:spcPts val="0"/>
              </a:spcBef>
              <a:spcAft>
                <a:spcPts val="0"/>
              </a:spcAft>
              <a:buSzPts val="12000"/>
              <a:buFont typeface="Alata"/>
              <a:buNone/>
              <a:defRPr sz="12000">
                <a:latin typeface="Alata"/>
                <a:ea typeface="Alata"/>
                <a:cs typeface="Alata"/>
                <a:sym typeface="Alata"/>
              </a:defRPr>
            </a:lvl7pPr>
            <a:lvl8pPr lvl="7" rtl="0">
              <a:spcBef>
                <a:spcPts val="0"/>
              </a:spcBef>
              <a:spcAft>
                <a:spcPts val="0"/>
              </a:spcAft>
              <a:buSzPts val="12000"/>
              <a:buFont typeface="Alata"/>
              <a:buNone/>
              <a:defRPr sz="12000">
                <a:latin typeface="Alata"/>
                <a:ea typeface="Alata"/>
                <a:cs typeface="Alata"/>
                <a:sym typeface="Alata"/>
              </a:defRPr>
            </a:lvl8pPr>
            <a:lvl9pPr lvl="8" rtl="0">
              <a:spcBef>
                <a:spcPts val="0"/>
              </a:spcBef>
              <a:spcAft>
                <a:spcPts val="0"/>
              </a:spcAft>
              <a:buSzPts val="12000"/>
              <a:buFont typeface="Alata"/>
              <a:buNone/>
              <a:defRPr sz="12000">
                <a:latin typeface="Alata"/>
                <a:ea typeface="Alata"/>
                <a:cs typeface="Alata"/>
                <a:sym typeface="Alata"/>
              </a:defRPr>
            </a:lvl9pPr>
          </a:lstStyle>
          <a:p>
            <a:r>
              <a:t>xx%</a:t>
            </a:r>
          </a:p>
        </p:txBody>
      </p:sp>
      <p:sp>
        <p:nvSpPr>
          <p:cNvPr id="183" name="Google Shape;183;p18"/>
          <p:cNvSpPr txBox="1"/>
          <p:nvPr>
            <p:ph hasCustomPrompt="1" idx="19" type="title"/>
          </p:nvPr>
        </p:nvSpPr>
        <p:spPr>
          <a:xfrm>
            <a:off x="3781431" y="1391175"/>
            <a:ext cx="1581900" cy="433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b="1" sz="2000">
                <a:solidFill>
                  <a:schemeClr val="lt1"/>
                </a:solidFill>
              </a:defRPr>
            </a:lvl1pPr>
            <a:lvl2pPr lvl="1" rtl="0">
              <a:spcBef>
                <a:spcPts val="0"/>
              </a:spcBef>
              <a:spcAft>
                <a:spcPts val="0"/>
              </a:spcAft>
              <a:buSzPts val="12000"/>
              <a:buFont typeface="Alata"/>
              <a:buNone/>
              <a:defRPr sz="12000">
                <a:latin typeface="Alata"/>
                <a:ea typeface="Alata"/>
                <a:cs typeface="Alata"/>
                <a:sym typeface="Alata"/>
              </a:defRPr>
            </a:lvl2pPr>
            <a:lvl3pPr lvl="2" rtl="0">
              <a:spcBef>
                <a:spcPts val="0"/>
              </a:spcBef>
              <a:spcAft>
                <a:spcPts val="0"/>
              </a:spcAft>
              <a:buSzPts val="12000"/>
              <a:buFont typeface="Alata"/>
              <a:buNone/>
              <a:defRPr sz="12000">
                <a:latin typeface="Alata"/>
                <a:ea typeface="Alata"/>
                <a:cs typeface="Alata"/>
                <a:sym typeface="Alata"/>
              </a:defRPr>
            </a:lvl3pPr>
            <a:lvl4pPr lvl="3" rtl="0">
              <a:spcBef>
                <a:spcPts val="0"/>
              </a:spcBef>
              <a:spcAft>
                <a:spcPts val="0"/>
              </a:spcAft>
              <a:buSzPts val="12000"/>
              <a:buFont typeface="Alata"/>
              <a:buNone/>
              <a:defRPr sz="12000">
                <a:latin typeface="Alata"/>
                <a:ea typeface="Alata"/>
                <a:cs typeface="Alata"/>
                <a:sym typeface="Alata"/>
              </a:defRPr>
            </a:lvl4pPr>
            <a:lvl5pPr lvl="4" rtl="0">
              <a:spcBef>
                <a:spcPts val="0"/>
              </a:spcBef>
              <a:spcAft>
                <a:spcPts val="0"/>
              </a:spcAft>
              <a:buSzPts val="12000"/>
              <a:buFont typeface="Alata"/>
              <a:buNone/>
              <a:defRPr sz="12000">
                <a:latin typeface="Alata"/>
                <a:ea typeface="Alata"/>
                <a:cs typeface="Alata"/>
                <a:sym typeface="Alata"/>
              </a:defRPr>
            </a:lvl5pPr>
            <a:lvl6pPr lvl="5" rtl="0">
              <a:spcBef>
                <a:spcPts val="0"/>
              </a:spcBef>
              <a:spcAft>
                <a:spcPts val="0"/>
              </a:spcAft>
              <a:buSzPts val="12000"/>
              <a:buFont typeface="Alata"/>
              <a:buNone/>
              <a:defRPr sz="12000">
                <a:latin typeface="Alata"/>
                <a:ea typeface="Alata"/>
                <a:cs typeface="Alata"/>
                <a:sym typeface="Alata"/>
              </a:defRPr>
            </a:lvl6pPr>
            <a:lvl7pPr lvl="6" rtl="0">
              <a:spcBef>
                <a:spcPts val="0"/>
              </a:spcBef>
              <a:spcAft>
                <a:spcPts val="0"/>
              </a:spcAft>
              <a:buSzPts val="12000"/>
              <a:buFont typeface="Alata"/>
              <a:buNone/>
              <a:defRPr sz="12000">
                <a:latin typeface="Alata"/>
                <a:ea typeface="Alata"/>
                <a:cs typeface="Alata"/>
                <a:sym typeface="Alata"/>
              </a:defRPr>
            </a:lvl7pPr>
            <a:lvl8pPr lvl="7" rtl="0">
              <a:spcBef>
                <a:spcPts val="0"/>
              </a:spcBef>
              <a:spcAft>
                <a:spcPts val="0"/>
              </a:spcAft>
              <a:buSzPts val="12000"/>
              <a:buFont typeface="Alata"/>
              <a:buNone/>
              <a:defRPr sz="12000">
                <a:latin typeface="Alata"/>
                <a:ea typeface="Alata"/>
                <a:cs typeface="Alata"/>
                <a:sym typeface="Alata"/>
              </a:defRPr>
            </a:lvl8pPr>
            <a:lvl9pPr lvl="8" rtl="0">
              <a:spcBef>
                <a:spcPts val="0"/>
              </a:spcBef>
              <a:spcAft>
                <a:spcPts val="0"/>
              </a:spcAft>
              <a:buSzPts val="12000"/>
              <a:buFont typeface="Alata"/>
              <a:buNone/>
              <a:defRPr sz="12000">
                <a:latin typeface="Alata"/>
                <a:ea typeface="Alata"/>
                <a:cs typeface="Alata"/>
                <a:sym typeface="Alata"/>
              </a:defRPr>
            </a:lvl9pPr>
          </a:lstStyle>
          <a:p>
            <a:r>
              <a:t>xx%</a:t>
            </a:r>
          </a:p>
        </p:txBody>
      </p:sp>
      <p:sp>
        <p:nvSpPr>
          <p:cNvPr id="184" name="Google Shape;184;p18"/>
          <p:cNvSpPr txBox="1"/>
          <p:nvPr>
            <p:ph hasCustomPrompt="1" idx="20" type="title"/>
          </p:nvPr>
        </p:nvSpPr>
        <p:spPr>
          <a:xfrm>
            <a:off x="6290838" y="1391175"/>
            <a:ext cx="1581900" cy="433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b="1" sz="2000">
                <a:solidFill>
                  <a:schemeClr val="lt1"/>
                </a:solidFill>
              </a:defRPr>
            </a:lvl1pPr>
            <a:lvl2pPr lvl="1" rtl="0">
              <a:spcBef>
                <a:spcPts val="0"/>
              </a:spcBef>
              <a:spcAft>
                <a:spcPts val="0"/>
              </a:spcAft>
              <a:buSzPts val="12000"/>
              <a:buFont typeface="Alata"/>
              <a:buNone/>
              <a:defRPr sz="12000">
                <a:latin typeface="Alata"/>
                <a:ea typeface="Alata"/>
                <a:cs typeface="Alata"/>
                <a:sym typeface="Alata"/>
              </a:defRPr>
            </a:lvl2pPr>
            <a:lvl3pPr lvl="2" rtl="0">
              <a:spcBef>
                <a:spcPts val="0"/>
              </a:spcBef>
              <a:spcAft>
                <a:spcPts val="0"/>
              </a:spcAft>
              <a:buSzPts val="12000"/>
              <a:buFont typeface="Alata"/>
              <a:buNone/>
              <a:defRPr sz="12000">
                <a:latin typeface="Alata"/>
                <a:ea typeface="Alata"/>
                <a:cs typeface="Alata"/>
                <a:sym typeface="Alata"/>
              </a:defRPr>
            </a:lvl3pPr>
            <a:lvl4pPr lvl="3" rtl="0">
              <a:spcBef>
                <a:spcPts val="0"/>
              </a:spcBef>
              <a:spcAft>
                <a:spcPts val="0"/>
              </a:spcAft>
              <a:buSzPts val="12000"/>
              <a:buFont typeface="Alata"/>
              <a:buNone/>
              <a:defRPr sz="12000">
                <a:latin typeface="Alata"/>
                <a:ea typeface="Alata"/>
                <a:cs typeface="Alata"/>
                <a:sym typeface="Alata"/>
              </a:defRPr>
            </a:lvl4pPr>
            <a:lvl5pPr lvl="4" rtl="0">
              <a:spcBef>
                <a:spcPts val="0"/>
              </a:spcBef>
              <a:spcAft>
                <a:spcPts val="0"/>
              </a:spcAft>
              <a:buSzPts val="12000"/>
              <a:buFont typeface="Alata"/>
              <a:buNone/>
              <a:defRPr sz="12000">
                <a:latin typeface="Alata"/>
                <a:ea typeface="Alata"/>
                <a:cs typeface="Alata"/>
                <a:sym typeface="Alata"/>
              </a:defRPr>
            </a:lvl5pPr>
            <a:lvl6pPr lvl="5" rtl="0">
              <a:spcBef>
                <a:spcPts val="0"/>
              </a:spcBef>
              <a:spcAft>
                <a:spcPts val="0"/>
              </a:spcAft>
              <a:buSzPts val="12000"/>
              <a:buFont typeface="Alata"/>
              <a:buNone/>
              <a:defRPr sz="12000">
                <a:latin typeface="Alata"/>
                <a:ea typeface="Alata"/>
                <a:cs typeface="Alata"/>
                <a:sym typeface="Alata"/>
              </a:defRPr>
            </a:lvl6pPr>
            <a:lvl7pPr lvl="6" rtl="0">
              <a:spcBef>
                <a:spcPts val="0"/>
              </a:spcBef>
              <a:spcAft>
                <a:spcPts val="0"/>
              </a:spcAft>
              <a:buSzPts val="12000"/>
              <a:buFont typeface="Alata"/>
              <a:buNone/>
              <a:defRPr sz="12000">
                <a:latin typeface="Alata"/>
                <a:ea typeface="Alata"/>
                <a:cs typeface="Alata"/>
                <a:sym typeface="Alata"/>
              </a:defRPr>
            </a:lvl7pPr>
            <a:lvl8pPr lvl="7" rtl="0">
              <a:spcBef>
                <a:spcPts val="0"/>
              </a:spcBef>
              <a:spcAft>
                <a:spcPts val="0"/>
              </a:spcAft>
              <a:buSzPts val="12000"/>
              <a:buFont typeface="Alata"/>
              <a:buNone/>
              <a:defRPr sz="12000">
                <a:latin typeface="Alata"/>
                <a:ea typeface="Alata"/>
                <a:cs typeface="Alata"/>
                <a:sym typeface="Alata"/>
              </a:defRPr>
            </a:lvl8pPr>
            <a:lvl9pPr lvl="8" rtl="0">
              <a:spcBef>
                <a:spcPts val="0"/>
              </a:spcBef>
              <a:spcAft>
                <a:spcPts val="0"/>
              </a:spcAft>
              <a:buSzPts val="12000"/>
              <a:buFont typeface="Alata"/>
              <a:buNone/>
              <a:defRPr sz="12000">
                <a:latin typeface="Alata"/>
                <a:ea typeface="Alata"/>
                <a:cs typeface="Alata"/>
                <a:sym typeface="Alata"/>
              </a:defRPr>
            </a:lvl9pPr>
          </a:lstStyle>
          <a:p>
            <a:r>
              <a:t>xx%</a:t>
            </a:r>
          </a:p>
        </p:txBody>
      </p:sp>
      <p:sp>
        <p:nvSpPr>
          <p:cNvPr id="185" name="Google Shape;185;p18"/>
          <p:cNvSpPr txBox="1"/>
          <p:nvPr>
            <p:ph hasCustomPrompt="1" idx="21" type="title"/>
          </p:nvPr>
        </p:nvSpPr>
        <p:spPr>
          <a:xfrm>
            <a:off x="6290825" y="3012694"/>
            <a:ext cx="1581900" cy="433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b="1" sz="2000">
                <a:solidFill>
                  <a:schemeClr val="lt1"/>
                </a:solidFill>
              </a:defRPr>
            </a:lvl1pPr>
            <a:lvl2pPr lvl="1" rtl="0">
              <a:spcBef>
                <a:spcPts val="0"/>
              </a:spcBef>
              <a:spcAft>
                <a:spcPts val="0"/>
              </a:spcAft>
              <a:buSzPts val="12000"/>
              <a:buFont typeface="Alata"/>
              <a:buNone/>
              <a:defRPr sz="12000">
                <a:latin typeface="Alata"/>
                <a:ea typeface="Alata"/>
                <a:cs typeface="Alata"/>
                <a:sym typeface="Alata"/>
              </a:defRPr>
            </a:lvl2pPr>
            <a:lvl3pPr lvl="2" rtl="0">
              <a:spcBef>
                <a:spcPts val="0"/>
              </a:spcBef>
              <a:spcAft>
                <a:spcPts val="0"/>
              </a:spcAft>
              <a:buSzPts val="12000"/>
              <a:buFont typeface="Alata"/>
              <a:buNone/>
              <a:defRPr sz="12000">
                <a:latin typeface="Alata"/>
                <a:ea typeface="Alata"/>
                <a:cs typeface="Alata"/>
                <a:sym typeface="Alata"/>
              </a:defRPr>
            </a:lvl3pPr>
            <a:lvl4pPr lvl="3" rtl="0">
              <a:spcBef>
                <a:spcPts val="0"/>
              </a:spcBef>
              <a:spcAft>
                <a:spcPts val="0"/>
              </a:spcAft>
              <a:buSzPts val="12000"/>
              <a:buFont typeface="Alata"/>
              <a:buNone/>
              <a:defRPr sz="12000">
                <a:latin typeface="Alata"/>
                <a:ea typeface="Alata"/>
                <a:cs typeface="Alata"/>
                <a:sym typeface="Alata"/>
              </a:defRPr>
            </a:lvl4pPr>
            <a:lvl5pPr lvl="4" rtl="0">
              <a:spcBef>
                <a:spcPts val="0"/>
              </a:spcBef>
              <a:spcAft>
                <a:spcPts val="0"/>
              </a:spcAft>
              <a:buSzPts val="12000"/>
              <a:buFont typeface="Alata"/>
              <a:buNone/>
              <a:defRPr sz="12000">
                <a:latin typeface="Alata"/>
                <a:ea typeface="Alata"/>
                <a:cs typeface="Alata"/>
                <a:sym typeface="Alata"/>
              </a:defRPr>
            </a:lvl5pPr>
            <a:lvl6pPr lvl="5" rtl="0">
              <a:spcBef>
                <a:spcPts val="0"/>
              </a:spcBef>
              <a:spcAft>
                <a:spcPts val="0"/>
              </a:spcAft>
              <a:buSzPts val="12000"/>
              <a:buFont typeface="Alata"/>
              <a:buNone/>
              <a:defRPr sz="12000">
                <a:latin typeface="Alata"/>
                <a:ea typeface="Alata"/>
                <a:cs typeface="Alata"/>
                <a:sym typeface="Alata"/>
              </a:defRPr>
            </a:lvl6pPr>
            <a:lvl7pPr lvl="6" rtl="0">
              <a:spcBef>
                <a:spcPts val="0"/>
              </a:spcBef>
              <a:spcAft>
                <a:spcPts val="0"/>
              </a:spcAft>
              <a:buSzPts val="12000"/>
              <a:buFont typeface="Alata"/>
              <a:buNone/>
              <a:defRPr sz="12000">
                <a:latin typeface="Alata"/>
                <a:ea typeface="Alata"/>
                <a:cs typeface="Alata"/>
                <a:sym typeface="Alata"/>
              </a:defRPr>
            </a:lvl7pPr>
            <a:lvl8pPr lvl="7" rtl="0">
              <a:spcBef>
                <a:spcPts val="0"/>
              </a:spcBef>
              <a:spcAft>
                <a:spcPts val="0"/>
              </a:spcAft>
              <a:buSzPts val="12000"/>
              <a:buFont typeface="Alata"/>
              <a:buNone/>
              <a:defRPr sz="12000">
                <a:latin typeface="Alata"/>
                <a:ea typeface="Alata"/>
                <a:cs typeface="Alata"/>
                <a:sym typeface="Alata"/>
              </a:defRPr>
            </a:lvl8pPr>
            <a:lvl9pPr lvl="8" rtl="0">
              <a:spcBef>
                <a:spcPts val="0"/>
              </a:spcBef>
              <a:spcAft>
                <a:spcPts val="0"/>
              </a:spcAft>
              <a:buSzPts val="12000"/>
              <a:buFont typeface="Alata"/>
              <a:buNone/>
              <a:defRPr sz="12000">
                <a:latin typeface="Alata"/>
                <a:ea typeface="Alata"/>
                <a:cs typeface="Alata"/>
                <a:sym typeface="Alata"/>
              </a:defRPr>
            </a:lvl9pPr>
          </a:lstStyle>
          <a:p>
            <a:r>
              <a:t>xx%</a:t>
            </a:r>
          </a:p>
        </p:txBody>
      </p:sp>
      <p:grpSp>
        <p:nvGrpSpPr>
          <p:cNvPr id="186" name="Google Shape;186;p18"/>
          <p:cNvGrpSpPr/>
          <p:nvPr/>
        </p:nvGrpSpPr>
        <p:grpSpPr>
          <a:xfrm rot="10800000">
            <a:off x="471488" y="-9532"/>
            <a:ext cx="8201025" cy="4752882"/>
            <a:chOff x="495300" y="390525"/>
            <a:chExt cx="8201025" cy="4990950"/>
          </a:xfrm>
        </p:grpSpPr>
        <p:grpSp>
          <p:nvGrpSpPr>
            <p:cNvPr id="187" name="Google Shape;187;p18"/>
            <p:cNvGrpSpPr/>
            <p:nvPr/>
          </p:nvGrpSpPr>
          <p:grpSpPr>
            <a:xfrm>
              <a:off x="495300" y="390525"/>
              <a:ext cx="8201025" cy="4105275"/>
              <a:chOff x="495300" y="542925"/>
              <a:chExt cx="8201025" cy="4105275"/>
            </a:xfrm>
          </p:grpSpPr>
          <p:sp>
            <p:nvSpPr>
              <p:cNvPr id="188" name="Google Shape;188;p18"/>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189" name="Google Shape;189;p18"/>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190" name="Google Shape;190;p18"/>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191" name="Shape 191"/>
        <p:cNvGrpSpPr/>
        <p:nvPr/>
      </p:nvGrpSpPr>
      <p:grpSpPr>
        <a:xfrm>
          <a:off x="0" y="0"/>
          <a:ext cx="0" cy="0"/>
          <a:chOff x="0" y="0"/>
          <a:chExt cx="0" cy="0"/>
        </a:xfrm>
      </p:grpSpPr>
      <p:sp>
        <p:nvSpPr>
          <p:cNvPr id="192" name="Google Shape;192;p19"/>
          <p:cNvSpPr txBox="1"/>
          <p:nvPr>
            <p:ph type="ctrTitle"/>
          </p:nvPr>
        </p:nvSpPr>
        <p:spPr>
          <a:xfrm>
            <a:off x="4516725" y="933450"/>
            <a:ext cx="3808200" cy="10965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b="1" sz="5500">
                <a:solidFill>
                  <a:schemeClr val="lt1"/>
                </a:solidFill>
                <a:latin typeface="Alata"/>
                <a:ea typeface="Alata"/>
                <a:cs typeface="Alata"/>
                <a:sym typeface="Alata"/>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93" name="Google Shape;193;p19"/>
          <p:cNvSpPr txBox="1"/>
          <p:nvPr>
            <p:ph idx="1" type="subTitle"/>
          </p:nvPr>
        </p:nvSpPr>
        <p:spPr>
          <a:xfrm>
            <a:off x="4516725" y="2119700"/>
            <a:ext cx="3646200" cy="109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Font typeface="Chivo"/>
              <a:buNone/>
              <a:defRPr sz="1600">
                <a:latin typeface="Chivo"/>
                <a:ea typeface="Chivo"/>
                <a:cs typeface="Chivo"/>
                <a:sym typeface="Chivo"/>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94" name="Google Shape;194;p19"/>
          <p:cNvSpPr txBox="1"/>
          <p:nvPr/>
        </p:nvSpPr>
        <p:spPr>
          <a:xfrm>
            <a:off x="4516725" y="3439625"/>
            <a:ext cx="3074700" cy="69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100">
                <a:solidFill>
                  <a:schemeClr val="lt1"/>
                </a:solidFill>
                <a:latin typeface="Chivo"/>
                <a:ea typeface="Chivo"/>
                <a:cs typeface="Chivo"/>
                <a:sym typeface="Chivo"/>
              </a:rPr>
              <a:t>CREDITS</a:t>
            </a:r>
            <a:r>
              <a:rPr lang="en" sz="1100">
                <a:solidFill>
                  <a:schemeClr val="lt1"/>
                </a:solidFill>
                <a:latin typeface="Chivo"/>
                <a:ea typeface="Chivo"/>
                <a:cs typeface="Chivo"/>
                <a:sym typeface="Chivo"/>
              </a:rPr>
              <a:t>: This presentation template was created by </a:t>
            </a:r>
            <a:r>
              <a:rPr b="1" lang="en" sz="1100">
                <a:solidFill>
                  <a:schemeClr val="lt1"/>
                </a:solidFill>
                <a:uFill>
                  <a:noFill/>
                </a:uFill>
                <a:latin typeface="Chivo"/>
                <a:ea typeface="Chivo"/>
                <a:cs typeface="Chivo"/>
                <a:sym typeface="Chivo"/>
                <a:hlinkClick r:id="rId2">
                  <a:extLst>
                    <a:ext uri="{A12FA001-AC4F-418D-AE19-62706E023703}">
                      <ahyp:hlinkClr val="tx"/>
                    </a:ext>
                  </a:extLst>
                </a:hlinkClick>
              </a:rPr>
              <a:t>Slidesgo</a:t>
            </a:r>
            <a:r>
              <a:rPr lang="en" sz="1100">
                <a:solidFill>
                  <a:schemeClr val="lt1"/>
                </a:solidFill>
                <a:latin typeface="Chivo"/>
                <a:ea typeface="Chivo"/>
                <a:cs typeface="Chivo"/>
                <a:sym typeface="Chivo"/>
              </a:rPr>
              <a:t>, including icons by </a:t>
            </a:r>
            <a:r>
              <a:rPr b="1" lang="en" sz="1100">
                <a:solidFill>
                  <a:schemeClr val="lt1"/>
                </a:solidFill>
                <a:uFill>
                  <a:noFill/>
                </a:uFill>
                <a:latin typeface="Chivo"/>
                <a:ea typeface="Chivo"/>
                <a:cs typeface="Chivo"/>
                <a:sym typeface="Chivo"/>
                <a:hlinkClick r:id="rId3">
                  <a:extLst>
                    <a:ext uri="{A12FA001-AC4F-418D-AE19-62706E023703}">
                      <ahyp:hlinkClr val="tx"/>
                    </a:ext>
                  </a:extLst>
                </a:hlinkClick>
              </a:rPr>
              <a:t>Flaticon</a:t>
            </a:r>
            <a:r>
              <a:rPr b="1" lang="en" sz="1100">
                <a:solidFill>
                  <a:schemeClr val="lt1"/>
                </a:solidFill>
                <a:latin typeface="Chivo"/>
                <a:ea typeface="Chivo"/>
                <a:cs typeface="Chivo"/>
                <a:sym typeface="Chivo"/>
              </a:rPr>
              <a:t>,</a:t>
            </a:r>
            <a:r>
              <a:rPr lang="en" sz="1100">
                <a:solidFill>
                  <a:schemeClr val="lt1"/>
                </a:solidFill>
                <a:latin typeface="Chivo"/>
                <a:ea typeface="Chivo"/>
                <a:cs typeface="Chivo"/>
                <a:sym typeface="Chivo"/>
              </a:rPr>
              <a:t> infographics &amp; images by </a:t>
            </a:r>
            <a:r>
              <a:rPr b="1" lang="en" sz="1100">
                <a:solidFill>
                  <a:schemeClr val="lt1"/>
                </a:solidFill>
                <a:uFill>
                  <a:noFill/>
                </a:uFill>
                <a:latin typeface="Chivo"/>
                <a:ea typeface="Chivo"/>
                <a:cs typeface="Chivo"/>
                <a:sym typeface="Chivo"/>
                <a:hlinkClick r:id="rId4">
                  <a:extLst>
                    <a:ext uri="{A12FA001-AC4F-418D-AE19-62706E023703}">
                      <ahyp:hlinkClr val="tx"/>
                    </a:ext>
                  </a:extLst>
                </a:hlinkClick>
              </a:rPr>
              <a:t>Freepik</a:t>
            </a:r>
            <a:r>
              <a:rPr lang="en" sz="1100">
                <a:solidFill>
                  <a:schemeClr val="lt1"/>
                </a:solidFill>
                <a:latin typeface="Chivo"/>
                <a:ea typeface="Chivo"/>
                <a:cs typeface="Chivo"/>
                <a:sym typeface="Chivo"/>
              </a:rPr>
              <a:t> </a:t>
            </a:r>
            <a:endParaRPr sz="1100">
              <a:solidFill>
                <a:schemeClr val="lt1"/>
              </a:solidFill>
              <a:latin typeface="Chivo"/>
              <a:ea typeface="Chivo"/>
              <a:cs typeface="Chivo"/>
              <a:sym typeface="Chivo"/>
            </a:endParaRPr>
          </a:p>
        </p:txBody>
      </p:sp>
      <p:sp>
        <p:nvSpPr>
          <p:cNvPr id="195" name="Google Shape;195;p19"/>
          <p:cNvSpPr/>
          <p:nvPr/>
        </p:nvSpPr>
        <p:spPr>
          <a:xfrm>
            <a:off x="4305300" y="4314825"/>
            <a:ext cx="4838700" cy="428700"/>
          </a:xfrm>
          <a:prstGeom prst="rect">
            <a:avLst/>
          </a:pr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96" name="Shape 196"/>
        <p:cNvGrpSpPr/>
        <p:nvPr/>
      </p:nvGrpSpPr>
      <p:grpSpPr>
        <a:xfrm>
          <a:off x="0" y="0"/>
          <a:ext cx="0" cy="0"/>
          <a:chOff x="0" y="0"/>
          <a:chExt cx="0" cy="0"/>
        </a:xfrm>
      </p:grpSpPr>
      <p:pic>
        <p:nvPicPr>
          <p:cNvPr id="197" name="Google Shape;197;p20"/>
          <p:cNvPicPr preferRelativeResize="0"/>
          <p:nvPr/>
        </p:nvPicPr>
        <p:blipFill>
          <a:blip r:embed="rId2">
            <a:alphaModFix amt="30000"/>
          </a:blip>
          <a:stretch>
            <a:fillRect/>
          </a:stretch>
        </p:blipFill>
        <p:spPr>
          <a:xfrm>
            <a:off x="0" y="0"/>
            <a:ext cx="9144000" cy="5143500"/>
          </a:xfrm>
          <a:prstGeom prst="rect">
            <a:avLst/>
          </a:prstGeom>
          <a:noFill/>
          <a:ln>
            <a:noFill/>
          </a:ln>
        </p:spPr>
      </p:pic>
      <p:grpSp>
        <p:nvGrpSpPr>
          <p:cNvPr id="198" name="Google Shape;198;p20"/>
          <p:cNvGrpSpPr/>
          <p:nvPr/>
        </p:nvGrpSpPr>
        <p:grpSpPr>
          <a:xfrm rot="-5400000">
            <a:off x="2419217" y="-1524132"/>
            <a:ext cx="4305538" cy="8229577"/>
            <a:chOff x="495300" y="390525"/>
            <a:chExt cx="8201025" cy="4990950"/>
          </a:xfrm>
        </p:grpSpPr>
        <p:grpSp>
          <p:nvGrpSpPr>
            <p:cNvPr id="199" name="Google Shape;199;p20"/>
            <p:cNvGrpSpPr/>
            <p:nvPr/>
          </p:nvGrpSpPr>
          <p:grpSpPr>
            <a:xfrm>
              <a:off x="495300" y="390525"/>
              <a:ext cx="8201025" cy="4105275"/>
              <a:chOff x="495300" y="542925"/>
              <a:chExt cx="8201025" cy="4105275"/>
            </a:xfrm>
          </p:grpSpPr>
          <p:sp>
            <p:nvSpPr>
              <p:cNvPr id="200" name="Google Shape;200;p20"/>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201" name="Google Shape;201;p20"/>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202" name="Google Shape;202;p20"/>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p:nvPr/>
        </p:nvSpPr>
        <p:spPr>
          <a:xfrm>
            <a:off x="4839675" y="880975"/>
            <a:ext cx="4304400" cy="976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type="title"/>
          </p:nvPr>
        </p:nvSpPr>
        <p:spPr>
          <a:xfrm>
            <a:off x="4839675" y="2119948"/>
            <a:ext cx="3837600" cy="841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b="1"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 name="Google Shape;20;p3"/>
          <p:cNvSpPr txBox="1"/>
          <p:nvPr>
            <p:ph hasCustomPrompt="1" idx="2" type="title"/>
          </p:nvPr>
        </p:nvSpPr>
        <p:spPr>
          <a:xfrm>
            <a:off x="4839675" y="849275"/>
            <a:ext cx="1776000" cy="10080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6000"/>
              <a:buNone/>
              <a:defRPr b="1" sz="5500">
                <a:solidFill>
                  <a:srgbClr val="040B13"/>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21" name="Google Shape;21;p3"/>
          <p:cNvSpPr txBox="1"/>
          <p:nvPr>
            <p:ph idx="1" type="subTitle"/>
          </p:nvPr>
        </p:nvSpPr>
        <p:spPr>
          <a:xfrm>
            <a:off x="4839675" y="3266548"/>
            <a:ext cx="3009000" cy="8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800"/>
              <a:buNone/>
              <a:defRPr/>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
    <p:spTree>
      <p:nvGrpSpPr>
        <p:cNvPr id="203" name="Shape 203"/>
        <p:cNvGrpSpPr/>
        <p:nvPr/>
      </p:nvGrpSpPr>
      <p:grpSpPr>
        <a:xfrm>
          <a:off x="0" y="0"/>
          <a:ext cx="0" cy="0"/>
          <a:chOff x="0" y="0"/>
          <a:chExt cx="0" cy="0"/>
        </a:xfrm>
      </p:grpSpPr>
      <p:pic>
        <p:nvPicPr>
          <p:cNvPr id="204" name="Google Shape;204;p21"/>
          <p:cNvPicPr preferRelativeResize="0"/>
          <p:nvPr/>
        </p:nvPicPr>
        <p:blipFill>
          <a:blip r:embed="rId2">
            <a:alphaModFix amt="30000"/>
          </a:blip>
          <a:stretch>
            <a:fillRect/>
          </a:stretch>
        </p:blipFill>
        <p:spPr>
          <a:xfrm flipH="1">
            <a:off x="0" y="0"/>
            <a:ext cx="9144000" cy="5143500"/>
          </a:xfrm>
          <a:prstGeom prst="rect">
            <a:avLst/>
          </a:prstGeom>
          <a:noFill/>
          <a:ln>
            <a:noFill/>
          </a:ln>
        </p:spPr>
      </p:pic>
      <p:grpSp>
        <p:nvGrpSpPr>
          <p:cNvPr id="205" name="Google Shape;205;p21"/>
          <p:cNvGrpSpPr/>
          <p:nvPr/>
        </p:nvGrpSpPr>
        <p:grpSpPr>
          <a:xfrm flipH="1" rot="5400000">
            <a:off x="2419244" y="-1524132"/>
            <a:ext cx="4305538" cy="8229577"/>
            <a:chOff x="495300" y="390525"/>
            <a:chExt cx="8201025" cy="4990950"/>
          </a:xfrm>
        </p:grpSpPr>
        <p:grpSp>
          <p:nvGrpSpPr>
            <p:cNvPr id="206" name="Google Shape;206;p21"/>
            <p:cNvGrpSpPr/>
            <p:nvPr/>
          </p:nvGrpSpPr>
          <p:grpSpPr>
            <a:xfrm>
              <a:off x="495300" y="390525"/>
              <a:ext cx="8201025" cy="4105275"/>
              <a:chOff x="495300" y="542925"/>
              <a:chExt cx="8201025" cy="4105275"/>
            </a:xfrm>
          </p:grpSpPr>
          <p:sp>
            <p:nvSpPr>
              <p:cNvPr id="207" name="Google Shape;207;p21"/>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208" name="Google Shape;208;p21"/>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209" name="Google Shape;209;p21"/>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1">
    <p:spTree>
      <p:nvGrpSpPr>
        <p:cNvPr id="210" name="Shape 210"/>
        <p:cNvGrpSpPr/>
        <p:nvPr/>
      </p:nvGrpSpPr>
      <p:grpSpPr>
        <a:xfrm>
          <a:off x="0" y="0"/>
          <a:ext cx="0" cy="0"/>
          <a:chOff x="0" y="0"/>
          <a:chExt cx="0" cy="0"/>
        </a:xfrm>
      </p:grpSpPr>
      <p:pic>
        <p:nvPicPr>
          <p:cNvPr id="211" name="Google Shape;211;p22"/>
          <p:cNvPicPr preferRelativeResize="0"/>
          <p:nvPr/>
        </p:nvPicPr>
        <p:blipFill>
          <a:blip r:embed="rId2">
            <a:alphaModFix amt="30000"/>
          </a:blip>
          <a:stretch>
            <a:fillRect/>
          </a:stretch>
        </p:blipFill>
        <p:spPr>
          <a:xfrm flipH="1">
            <a:off x="0" y="0"/>
            <a:ext cx="9144000" cy="5143500"/>
          </a:xfrm>
          <a:prstGeom prst="rect">
            <a:avLst/>
          </a:prstGeom>
          <a:noFill/>
          <a:ln>
            <a:noFill/>
          </a:ln>
        </p:spPr>
      </p:pic>
      <p:grpSp>
        <p:nvGrpSpPr>
          <p:cNvPr id="212" name="Google Shape;212;p22"/>
          <p:cNvGrpSpPr/>
          <p:nvPr/>
        </p:nvGrpSpPr>
        <p:grpSpPr>
          <a:xfrm rot="5400000">
            <a:off x="2419244" y="-1524132"/>
            <a:ext cx="4305538" cy="8229577"/>
            <a:chOff x="495300" y="390525"/>
            <a:chExt cx="8201025" cy="4990950"/>
          </a:xfrm>
        </p:grpSpPr>
        <p:grpSp>
          <p:nvGrpSpPr>
            <p:cNvPr id="213" name="Google Shape;213;p22"/>
            <p:cNvGrpSpPr/>
            <p:nvPr/>
          </p:nvGrpSpPr>
          <p:grpSpPr>
            <a:xfrm>
              <a:off x="495300" y="390525"/>
              <a:ext cx="8201025" cy="4105275"/>
              <a:chOff x="495300" y="542925"/>
              <a:chExt cx="8201025" cy="4105275"/>
            </a:xfrm>
          </p:grpSpPr>
          <p:sp>
            <p:nvSpPr>
              <p:cNvPr id="214" name="Google Shape;214;p22"/>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215" name="Google Shape;215;p22"/>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216" name="Google Shape;216;p22"/>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2">
    <p:spTree>
      <p:nvGrpSpPr>
        <p:cNvPr id="217" name="Shape 217"/>
        <p:cNvGrpSpPr/>
        <p:nvPr/>
      </p:nvGrpSpPr>
      <p:grpSpPr>
        <a:xfrm>
          <a:off x="0" y="0"/>
          <a:ext cx="0" cy="0"/>
          <a:chOff x="0" y="0"/>
          <a:chExt cx="0" cy="0"/>
        </a:xfrm>
      </p:grpSpPr>
      <p:pic>
        <p:nvPicPr>
          <p:cNvPr id="218" name="Google Shape;218;p23"/>
          <p:cNvPicPr preferRelativeResize="0"/>
          <p:nvPr/>
        </p:nvPicPr>
        <p:blipFill>
          <a:blip r:embed="rId2">
            <a:alphaModFix amt="30000"/>
          </a:blip>
          <a:stretch>
            <a:fillRect/>
          </a:stretch>
        </p:blipFill>
        <p:spPr>
          <a:xfrm flipH="1">
            <a:off x="0" y="0"/>
            <a:ext cx="9144000" cy="5143500"/>
          </a:xfrm>
          <a:prstGeom prst="rect">
            <a:avLst/>
          </a:prstGeom>
          <a:noFill/>
          <a:ln>
            <a:noFill/>
          </a:ln>
        </p:spPr>
      </p:pic>
      <p:grpSp>
        <p:nvGrpSpPr>
          <p:cNvPr id="219" name="Google Shape;219;p23"/>
          <p:cNvGrpSpPr/>
          <p:nvPr/>
        </p:nvGrpSpPr>
        <p:grpSpPr>
          <a:xfrm flipH="1" rot="-5400000">
            <a:off x="2419244" y="-1524132"/>
            <a:ext cx="4305538" cy="8229577"/>
            <a:chOff x="495300" y="390525"/>
            <a:chExt cx="8201025" cy="4990950"/>
          </a:xfrm>
        </p:grpSpPr>
        <p:grpSp>
          <p:nvGrpSpPr>
            <p:cNvPr id="220" name="Google Shape;220;p23"/>
            <p:cNvGrpSpPr/>
            <p:nvPr/>
          </p:nvGrpSpPr>
          <p:grpSpPr>
            <a:xfrm>
              <a:off x="495300" y="390525"/>
              <a:ext cx="8201025" cy="4105275"/>
              <a:chOff x="495300" y="542925"/>
              <a:chExt cx="8201025" cy="4105275"/>
            </a:xfrm>
          </p:grpSpPr>
          <p:sp>
            <p:nvSpPr>
              <p:cNvPr id="221" name="Google Shape;221;p23"/>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222" name="Google Shape;222;p23"/>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223" name="Google Shape;223;p23"/>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rgbClr val="040B13"/>
        </a:solidFill>
      </p:bgPr>
    </p:bg>
    <p:spTree>
      <p:nvGrpSpPr>
        <p:cNvPr id="22" name="Shape 22"/>
        <p:cNvGrpSpPr/>
        <p:nvPr/>
      </p:nvGrpSpPr>
      <p:grpSpPr>
        <a:xfrm>
          <a:off x="0" y="0"/>
          <a:ext cx="0" cy="0"/>
          <a:chOff x="0" y="0"/>
          <a:chExt cx="0" cy="0"/>
        </a:xfrm>
      </p:grpSpPr>
      <p:sp>
        <p:nvSpPr>
          <p:cNvPr id="23" name="Google Shape;23;p4"/>
          <p:cNvSpPr txBox="1"/>
          <p:nvPr>
            <p:ph idx="1" type="body"/>
          </p:nvPr>
        </p:nvSpPr>
        <p:spPr>
          <a:xfrm>
            <a:off x="713100" y="1104850"/>
            <a:ext cx="77175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AutoNum type="arabicPeriod"/>
              <a:defRPr sz="1100"/>
            </a:lvl1pPr>
            <a:lvl2pPr indent="-317500" lvl="1" marL="914400">
              <a:spcBef>
                <a:spcPts val="1600"/>
              </a:spcBef>
              <a:spcAft>
                <a:spcPts val="0"/>
              </a:spcAft>
              <a:buSzPts val="1400"/>
              <a:buFont typeface="Catamaran"/>
              <a:buAutoNum type="alphaLcPeriod"/>
              <a:defRPr/>
            </a:lvl2pPr>
            <a:lvl3pPr indent="-317500" lvl="2" marL="1371600">
              <a:spcBef>
                <a:spcPts val="1600"/>
              </a:spcBef>
              <a:spcAft>
                <a:spcPts val="0"/>
              </a:spcAft>
              <a:buSzPts val="1400"/>
              <a:buFont typeface="Catamaran"/>
              <a:buAutoNum type="romanLcPeriod"/>
              <a:defRPr/>
            </a:lvl3pPr>
            <a:lvl4pPr indent="-317500" lvl="3" marL="1828800">
              <a:spcBef>
                <a:spcPts val="1600"/>
              </a:spcBef>
              <a:spcAft>
                <a:spcPts val="0"/>
              </a:spcAft>
              <a:buSzPts val="1400"/>
              <a:buFont typeface="Catamaran"/>
              <a:buAutoNum type="arabicPeriod"/>
              <a:defRPr/>
            </a:lvl4pPr>
            <a:lvl5pPr indent="-317500" lvl="4" marL="2286000">
              <a:spcBef>
                <a:spcPts val="1600"/>
              </a:spcBef>
              <a:spcAft>
                <a:spcPts val="0"/>
              </a:spcAft>
              <a:buSzPts val="1400"/>
              <a:buFont typeface="Catamaran"/>
              <a:buAutoNum type="alphaLcPeriod"/>
              <a:defRPr/>
            </a:lvl5pPr>
            <a:lvl6pPr indent="-317500" lvl="5" marL="2743200">
              <a:spcBef>
                <a:spcPts val="1600"/>
              </a:spcBef>
              <a:spcAft>
                <a:spcPts val="0"/>
              </a:spcAft>
              <a:buSzPts val="1400"/>
              <a:buFont typeface="Catamaran"/>
              <a:buAutoNum type="romanLcPeriod"/>
              <a:defRPr/>
            </a:lvl6pPr>
            <a:lvl7pPr indent="-317500" lvl="6" marL="3200400">
              <a:spcBef>
                <a:spcPts val="1600"/>
              </a:spcBef>
              <a:spcAft>
                <a:spcPts val="0"/>
              </a:spcAft>
              <a:buSzPts val="1400"/>
              <a:buFont typeface="Catamaran"/>
              <a:buAutoNum type="arabicPeriod"/>
              <a:defRPr/>
            </a:lvl7pPr>
            <a:lvl8pPr indent="-317500" lvl="7" marL="3657600">
              <a:spcBef>
                <a:spcPts val="1600"/>
              </a:spcBef>
              <a:spcAft>
                <a:spcPts val="0"/>
              </a:spcAft>
              <a:buSzPts val="1400"/>
              <a:buFont typeface="Catamaran"/>
              <a:buAutoNum type="alphaLcPeriod"/>
              <a:defRPr/>
            </a:lvl8pPr>
            <a:lvl9pPr indent="-317500" lvl="8" marL="4114800">
              <a:spcBef>
                <a:spcPts val="1600"/>
              </a:spcBef>
              <a:spcAft>
                <a:spcPts val="1600"/>
              </a:spcAft>
              <a:buSzPts val="1400"/>
              <a:buFont typeface="Catamaran"/>
              <a:buAutoNum type="romanLcPeriod"/>
              <a:defRPr/>
            </a:lvl9pPr>
          </a:lstStyle>
          <a:p/>
        </p:txBody>
      </p:sp>
      <p:sp>
        <p:nvSpPr>
          <p:cNvPr id="24" name="Google Shape;24;p4"/>
          <p:cNvSpPr/>
          <p:nvPr/>
        </p:nvSpPr>
        <p:spPr>
          <a:xfrm>
            <a:off x="0" y="419100"/>
            <a:ext cx="6486600" cy="541500"/>
          </a:xfrm>
          <a:prstGeom prst="rect">
            <a:avLst/>
          </a:pr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txBox="1"/>
          <p:nvPr>
            <p:ph type="title"/>
          </p:nvPr>
        </p:nvSpPr>
        <p:spPr>
          <a:xfrm>
            <a:off x="713225" y="38787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solidFill>
                  <a:srgbClr val="040B1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6" name="Google Shape;26;p4"/>
          <p:cNvGrpSpPr/>
          <p:nvPr/>
        </p:nvGrpSpPr>
        <p:grpSpPr>
          <a:xfrm flipH="1" rot="10800000">
            <a:off x="471488" y="-9532"/>
            <a:ext cx="8201025" cy="4752882"/>
            <a:chOff x="495300" y="390525"/>
            <a:chExt cx="8201025" cy="4990950"/>
          </a:xfrm>
        </p:grpSpPr>
        <p:grpSp>
          <p:nvGrpSpPr>
            <p:cNvPr id="27" name="Google Shape;27;p4"/>
            <p:cNvGrpSpPr/>
            <p:nvPr/>
          </p:nvGrpSpPr>
          <p:grpSpPr>
            <a:xfrm>
              <a:off x="495300" y="390525"/>
              <a:ext cx="8201025" cy="4105275"/>
              <a:chOff x="495300" y="542925"/>
              <a:chExt cx="8201025" cy="4105275"/>
            </a:xfrm>
          </p:grpSpPr>
          <p:sp>
            <p:nvSpPr>
              <p:cNvPr id="28" name="Google Shape;28;p4"/>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29" name="Google Shape;29;p4"/>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30" name="Google Shape;30;p4"/>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pic>
        <p:nvPicPr>
          <p:cNvPr id="32" name="Google Shape;32;p5"/>
          <p:cNvPicPr preferRelativeResize="0"/>
          <p:nvPr/>
        </p:nvPicPr>
        <p:blipFill rotWithShape="1">
          <a:blip r:embed="rId2">
            <a:alphaModFix amt="35000"/>
          </a:blip>
          <a:srcRect b="0" l="0" r="0" t="0"/>
          <a:stretch/>
        </p:blipFill>
        <p:spPr>
          <a:xfrm flipH="1">
            <a:off x="-1" y="25"/>
            <a:ext cx="9144000" cy="5143443"/>
          </a:xfrm>
          <a:prstGeom prst="rect">
            <a:avLst/>
          </a:prstGeom>
          <a:noFill/>
          <a:ln>
            <a:noFill/>
          </a:ln>
        </p:spPr>
      </p:pic>
      <p:sp>
        <p:nvSpPr>
          <p:cNvPr id="33" name="Google Shape;33;p5"/>
          <p:cNvSpPr/>
          <p:nvPr/>
        </p:nvSpPr>
        <p:spPr>
          <a:xfrm flipH="1">
            <a:off x="2662163" y="419100"/>
            <a:ext cx="6486600" cy="541500"/>
          </a:xfrm>
          <a:prstGeom prst="rect">
            <a:avLst/>
          </a:pr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txBox="1"/>
          <p:nvPr>
            <p:ph type="title"/>
          </p:nvPr>
        </p:nvSpPr>
        <p:spPr>
          <a:xfrm flipH="1">
            <a:off x="718038" y="387875"/>
            <a:ext cx="7717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solidFill>
                  <a:srgbClr val="040B1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5" name="Google Shape;35;p5"/>
          <p:cNvGrpSpPr/>
          <p:nvPr/>
        </p:nvGrpSpPr>
        <p:grpSpPr>
          <a:xfrm rot="10800000">
            <a:off x="471488" y="-9532"/>
            <a:ext cx="8201025" cy="4752882"/>
            <a:chOff x="495300" y="390525"/>
            <a:chExt cx="8201025" cy="4990950"/>
          </a:xfrm>
        </p:grpSpPr>
        <p:grpSp>
          <p:nvGrpSpPr>
            <p:cNvPr id="36" name="Google Shape;36;p5"/>
            <p:cNvGrpSpPr/>
            <p:nvPr/>
          </p:nvGrpSpPr>
          <p:grpSpPr>
            <a:xfrm>
              <a:off x="495300" y="390525"/>
              <a:ext cx="8201025" cy="4105275"/>
              <a:chOff x="495300" y="542925"/>
              <a:chExt cx="8201025" cy="4105275"/>
            </a:xfrm>
          </p:grpSpPr>
          <p:sp>
            <p:nvSpPr>
              <p:cNvPr id="37" name="Google Shape;37;p5"/>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38" name="Google Shape;38;p5"/>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39" name="Google Shape;39;p5"/>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
        <p:nvSpPr>
          <p:cNvPr id="40" name="Google Shape;40;p5"/>
          <p:cNvSpPr txBox="1"/>
          <p:nvPr>
            <p:ph idx="1" type="body"/>
          </p:nvPr>
        </p:nvSpPr>
        <p:spPr>
          <a:xfrm>
            <a:off x="1246625" y="2039275"/>
            <a:ext cx="3598500" cy="2682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Font typeface="Spartan"/>
              <a:buChar char="●"/>
              <a:defRPr sz="1400"/>
            </a:lvl1pPr>
            <a:lvl2pPr indent="-304800" lvl="1" marL="914400" rtl="0">
              <a:spcBef>
                <a:spcPts val="1000"/>
              </a:spcBef>
              <a:spcAft>
                <a:spcPts val="0"/>
              </a:spcAft>
              <a:buClr>
                <a:schemeClr val="lt2"/>
              </a:buClr>
              <a:buSzPts val="1200"/>
              <a:buFont typeface="Spartan"/>
              <a:buChar char="○"/>
              <a:defRPr sz="1200"/>
            </a:lvl2pPr>
            <a:lvl3pPr indent="-304800" lvl="2" marL="1371600" rtl="0">
              <a:spcBef>
                <a:spcPts val="1600"/>
              </a:spcBef>
              <a:spcAft>
                <a:spcPts val="0"/>
              </a:spcAft>
              <a:buClr>
                <a:schemeClr val="lt2"/>
              </a:buClr>
              <a:buSzPts val="1200"/>
              <a:buFont typeface="Spartan"/>
              <a:buChar char="■"/>
              <a:defRPr sz="1200"/>
            </a:lvl3pPr>
            <a:lvl4pPr indent="-304800" lvl="3" marL="1828800" rtl="0">
              <a:spcBef>
                <a:spcPts val="1600"/>
              </a:spcBef>
              <a:spcAft>
                <a:spcPts val="0"/>
              </a:spcAft>
              <a:buClr>
                <a:schemeClr val="lt2"/>
              </a:buClr>
              <a:buSzPts val="1200"/>
              <a:buFont typeface="Spartan"/>
              <a:buChar char="●"/>
              <a:defRPr sz="1200"/>
            </a:lvl4pPr>
            <a:lvl5pPr indent="-304800" lvl="4" marL="2286000" rtl="0">
              <a:spcBef>
                <a:spcPts val="1600"/>
              </a:spcBef>
              <a:spcAft>
                <a:spcPts val="0"/>
              </a:spcAft>
              <a:buClr>
                <a:schemeClr val="lt2"/>
              </a:buClr>
              <a:buSzPts val="1200"/>
              <a:buFont typeface="Spartan"/>
              <a:buChar char="○"/>
              <a:defRPr sz="1200"/>
            </a:lvl5pPr>
            <a:lvl6pPr indent="-304800" lvl="5" marL="2743200" rtl="0">
              <a:spcBef>
                <a:spcPts val="1600"/>
              </a:spcBef>
              <a:spcAft>
                <a:spcPts val="0"/>
              </a:spcAft>
              <a:buClr>
                <a:schemeClr val="lt2"/>
              </a:buClr>
              <a:buSzPts val="1200"/>
              <a:buFont typeface="Spartan"/>
              <a:buChar char="■"/>
              <a:defRPr sz="1200"/>
            </a:lvl6pPr>
            <a:lvl7pPr indent="-304800" lvl="6" marL="3200400" rtl="0">
              <a:spcBef>
                <a:spcPts val="1600"/>
              </a:spcBef>
              <a:spcAft>
                <a:spcPts val="0"/>
              </a:spcAft>
              <a:buClr>
                <a:schemeClr val="lt2"/>
              </a:buClr>
              <a:buSzPts val="1200"/>
              <a:buFont typeface="Spartan"/>
              <a:buChar char="●"/>
              <a:defRPr sz="1200"/>
            </a:lvl7pPr>
            <a:lvl8pPr indent="-304800" lvl="7" marL="3657600" rtl="0">
              <a:spcBef>
                <a:spcPts val="1600"/>
              </a:spcBef>
              <a:spcAft>
                <a:spcPts val="0"/>
              </a:spcAft>
              <a:buClr>
                <a:schemeClr val="lt2"/>
              </a:buClr>
              <a:buSzPts val="1200"/>
              <a:buFont typeface="Spartan"/>
              <a:buChar char="○"/>
              <a:defRPr sz="1200"/>
            </a:lvl8pPr>
            <a:lvl9pPr indent="-304800" lvl="8" marL="4114800" rtl="0">
              <a:spcBef>
                <a:spcPts val="1600"/>
              </a:spcBef>
              <a:spcAft>
                <a:spcPts val="1600"/>
              </a:spcAft>
              <a:buClr>
                <a:schemeClr val="dk2"/>
              </a:buClr>
              <a:buSzPts val="1200"/>
              <a:buFont typeface="Arial"/>
              <a:buChar char="■"/>
              <a:defRPr sz="1200"/>
            </a:lvl9pPr>
          </a:lstStyle>
          <a:p/>
        </p:txBody>
      </p:sp>
      <p:sp>
        <p:nvSpPr>
          <p:cNvPr id="41" name="Google Shape;41;p5"/>
          <p:cNvSpPr txBox="1"/>
          <p:nvPr>
            <p:ph idx="2" type="body"/>
          </p:nvPr>
        </p:nvSpPr>
        <p:spPr>
          <a:xfrm>
            <a:off x="4832400" y="2039275"/>
            <a:ext cx="3598500" cy="26820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Font typeface="Spartan"/>
              <a:buChar char="●"/>
              <a:defRPr sz="1400"/>
            </a:lvl1pPr>
            <a:lvl2pPr indent="-304800" lvl="1" marL="914400" rtl="0">
              <a:spcBef>
                <a:spcPts val="1000"/>
              </a:spcBef>
              <a:spcAft>
                <a:spcPts val="0"/>
              </a:spcAft>
              <a:buClr>
                <a:schemeClr val="lt2"/>
              </a:buClr>
              <a:buSzPts val="1200"/>
              <a:buFont typeface="Spartan"/>
              <a:buChar char="○"/>
              <a:defRPr sz="1200"/>
            </a:lvl2pPr>
            <a:lvl3pPr indent="-304800" lvl="2" marL="1371600" rtl="0">
              <a:spcBef>
                <a:spcPts val="1600"/>
              </a:spcBef>
              <a:spcAft>
                <a:spcPts val="0"/>
              </a:spcAft>
              <a:buClr>
                <a:schemeClr val="lt2"/>
              </a:buClr>
              <a:buSzPts val="1200"/>
              <a:buFont typeface="Spartan"/>
              <a:buChar char="■"/>
              <a:defRPr sz="1200"/>
            </a:lvl3pPr>
            <a:lvl4pPr indent="-304800" lvl="3" marL="1828800" rtl="0">
              <a:spcBef>
                <a:spcPts val="1600"/>
              </a:spcBef>
              <a:spcAft>
                <a:spcPts val="0"/>
              </a:spcAft>
              <a:buClr>
                <a:schemeClr val="lt2"/>
              </a:buClr>
              <a:buSzPts val="1200"/>
              <a:buFont typeface="Spartan"/>
              <a:buChar char="●"/>
              <a:defRPr sz="1200"/>
            </a:lvl4pPr>
            <a:lvl5pPr indent="-304800" lvl="4" marL="2286000" rtl="0">
              <a:spcBef>
                <a:spcPts val="1600"/>
              </a:spcBef>
              <a:spcAft>
                <a:spcPts val="0"/>
              </a:spcAft>
              <a:buClr>
                <a:schemeClr val="lt2"/>
              </a:buClr>
              <a:buSzPts val="1200"/>
              <a:buFont typeface="Spartan"/>
              <a:buChar char="○"/>
              <a:defRPr sz="1200"/>
            </a:lvl5pPr>
            <a:lvl6pPr indent="-304800" lvl="5" marL="2743200" rtl="0">
              <a:spcBef>
                <a:spcPts val="1600"/>
              </a:spcBef>
              <a:spcAft>
                <a:spcPts val="0"/>
              </a:spcAft>
              <a:buClr>
                <a:schemeClr val="lt2"/>
              </a:buClr>
              <a:buSzPts val="1200"/>
              <a:buFont typeface="Spartan"/>
              <a:buChar char="■"/>
              <a:defRPr sz="1200"/>
            </a:lvl6pPr>
            <a:lvl7pPr indent="-304800" lvl="6" marL="3200400" rtl="0">
              <a:spcBef>
                <a:spcPts val="1600"/>
              </a:spcBef>
              <a:spcAft>
                <a:spcPts val="0"/>
              </a:spcAft>
              <a:buClr>
                <a:schemeClr val="lt2"/>
              </a:buClr>
              <a:buSzPts val="1200"/>
              <a:buFont typeface="Spartan"/>
              <a:buChar char="●"/>
              <a:defRPr sz="1200"/>
            </a:lvl7pPr>
            <a:lvl8pPr indent="-304800" lvl="7" marL="3657600" rtl="0">
              <a:spcBef>
                <a:spcPts val="1600"/>
              </a:spcBef>
              <a:spcAft>
                <a:spcPts val="0"/>
              </a:spcAft>
              <a:buClr>
                <a:schemeClr val="lt2"/>
              </a:buClr>
              <a:buSzPts val="1200"/>
              <a:buFont typeface="Spartan"/>
              <a:buChar char="○"/>
              <a:defRPr sz="1200"/>
            </a:lvl8pPr>
            <a:lvl9pPr indent="-304800" lvl="8" marL="4114800" rtl="0">
              <a:spcBef>
                <a:spcPts val="1600"/>
              </a:spcBef>
              <a:spcAft>
                <a:spcPts val="1600"/>
              </a:spcAft>
              <a:buClr>
                <a:schemeClr val="dk2"/>
              </a:buClr>
              <a:buSzPts val="1200"/>
              <a:buFont typeface="Arial"/>
              <a:buChar char="■"/>
              <a:defRPr sz="1200"/>
            </a:lvl9pPr>
          </a:lstStyle>
          <a:p/>
        </p:txBody>
      </p:sp>
      <p:sp>
        <p:nvSpPr>
          <p:cNvPr id="42" name="Google Shape;42;p5"/>
          <p:cNvSpPr txBox="1"/>
          <p:nvPr>
            <p:ph idx="3" type="title"/>
          </p:nvPr>
        </p:nvSpPr>
        <p:spPr>
          <a:xfrm>
            <a:off x="1698875" y="1491150"/>
            <a:ext cx="26385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1800">
                <a:solidFill>
                  <a:schemeClr val="accent2"/>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43" name="Google Shape;43;p5"/>
          <p:cNvSpPr txBox="1"/>
          <p:nvPr>
            <p:ph idx="4" type="title"/>
          </p:nvPr>
        </p:nvSpPr>
        <p:spPr>
          <a:xfrm>
            <a:off x="5245475" y="1491150"/>
            <a:ext cx="26385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b="1" sz="1800">
                <a:solidFill>
                  <a:schemeClr val="accent2"/>
                </a:solidFill>
              </a:defRPr>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rgbClr val="040B13"/>
        </a:solidFill>
      </p:bgPr>
    </p:bg>
    <p:spTree>
      <p:nvGrpSpPr>
        <p:cNvPr id="44" name="Shape 44"/>
        <p:cNvGrpSpPr/>
        <p:nvPr/>
      </p:nvGrpSpPr>
      <p:grpSpPr>
        <a:xfrm>
          <a:off x="0" y="0"/>
          <a:ext cx="0" cy="0"/>
          <a:chOff x="0" y="0"/>
          <a:chExt cx="0" cy="0"/>
        </a:xfrm>
      </p:grpSpPr>
      <p:pic>
        <p:nvPicPr>
          <p:cNvPr id="45" name="Google Shape;45;p6"/>
          <p:cNvPicPr preferRelativeResize="0"/>
          <p:nvPr/>
        </p:nvPicPr>
        <p:blipFill rotWithShape="1">
          <a:blip r:embed="rId2">
            <a:alphaModFix amt="65000"/>
          </a:blip>
          <a:srcRect b="0" l="0" r="0" t="0"/>
          <a:stretch/>
        </p:blipFill>
        <p:spPr>
          <a:xfrm>
            <a:off x="-1" y="25"/>
            <a:ext cx="9144000" cy="5143443"/>
          </a:xfrm>
          <a:prstGeom prst="rect">
            <a:avLst/>
          </a:prstGeom>
          <a:noFill/>
          <a:ln>
            <a:noFill/>
          </a:ln>
        </p:spPr>
      </p:pic>
      <p:sp>
        <p:nvSpPr>
          <p:cNvPr id="46" name="Google Shape;46;p6"/>
          <p:cNvSpPr/>
          <p:nvPr/>
        </p:nvSpPr>
        <p:spPr>
          <a:xfrm>
            <a:off x="0" y="419100"/>
            <a:ext cx="6486600" cy="541500"/>
          </a:xfrm>
          <a:prstGeom prst="rect">
            <a:avLst/>
          </a:pr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txBox="1"/>
          <p:nvPr>
            <p:ph type="title"/>
          </p:nvPr>
        </p:nvSpPr>
        <p:spPr>
          <a:xfrm>
            <a:off x="713225" y="38787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solidFill>
                  <a:srgbClr val="040B13"/>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48" name="Google Shape;48;p6"/>
          <p:cNvGrpSpPr/>
          <p:nvPr/>
        </p:nvGrpSpPr>
        <p:grpSpPr>
          <a:xfrm flipH="1" rot="10800000">
            <a:off x="471488" y="-9532"/>
            <a:ext cx="8201025" cy="4752882"/>
            <a:chOff x="495300" y="390525"/>
            <a:chExt cx="8201025" cy="4990950"/>
          </a:xfrm>
        </p:grpSpPr>
        <p:grpSp>
          <p:nvGrpSpPr>
            <p:cNvPr id="49" name="Google Shape;49;p6"/>
            <p:cNvGrpSpPr/>
            <p:nvPr/>
          </p:nvGrpSpPr>
          <p:grpSpPr>
            <a:xfrm>
              <a:off x="495300" y="390525"/>
              <a:ext cx="8201025" cy="4105275"/>
              <a:chOff x="495300" y="542925"/>
              <a:chExt cx="8201025" cy="4105275"/>
            </a:xfrm>
          </p:grpSpPr>
          <p:sp>
            <p:nvSpPr>
              <p:cNvPr id="50" name="Google Shape;50;p6"/>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51" name="Google Shape;51;p6"/>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52" name="Google Shape;52;p6"/>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txBox="1"/>
          <p:nvPr>
            <p:ph idx="1" type="body"/>
          </p:nvPr>
        </p:nvSpPr>
        <p:spPr>
          <a:xfrm>
            <a:off x="711750" y="1389600"/>
            <a:ext cx="77175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55" name="Google Shape;55;p7"/>
          <p:cNvSpPr/>
          <p:nvPr/>
        </p:nvSpPr>
        <p:spPr>
          <a:xfrm flipH="1">
            <a:off x="2662163" y="419100"/>
            <a:ext cx="6486600" cy="541500"/>
          </a:xfrm>
          <a:prstGeom prst="rect">
            <a:avLst/>
          </a:pr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7"/>
          <p:cNvSpPr txBox="1"/>
          <p:nvPr>
            <p:ph type="title"/>
          </p:nvPr>
        </p:nvSpPr>
        <p:spPr>
          <a:xfrm flipH="1">
            <a:off x="718038" y="387875"/>
            <a:ext cx="7717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solidFill>
                  <a:srgbClr val="040B1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7" name="Google Shape;57;p7"/>
          <p:cNvGrpSpPr/>
          <p:nvPr/>
        </p:nvGrpSpPr>
        <p:grpSpPr>
          <a:xfrm rot="10800000">
            <a:off x="476250" y="-9532"/>
            <a:ext cx="8201025" cy="4752882"/>
            <a:chOff x="495300" y="390525"/>
            <a:chExt cx="8201025" cy="4990950"/>
          </a:xfrm>
        </p:grpSpPr>
        <p:grpSp>
          <p:nvGrpSpPr>
            <p:cNvPr id="58" name="Google Shape;58;p7"/>
            <p:cNvGrpSpPr/>
            <p:nvPr/>
          </p:nvGrpSpPr>
          <p:grpSpPr>
            <a:xfrm>
              <a:off x="495300" y="390525"/>
              <a:ext cx="8201025" cy="4105275"/>
              <a:chOff x="495300" y="542925"/>
              <a:chExt cx="8201025" cy="4105275"/>
            </a:xfrm>
          </p:grpSpPr>
          <p:sp>
            <p:nvSpPr>
              <p:cNvPr id="59" name="Google Shape;59;p7"/>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60" name="Google Shape;60;p7"/>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61" name="Google Shape;61;p7"/>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2" name="Shape 62"/>
        <p:cNvGrpSpPr/>
        <p:nvPr/>
      </p:nvGrpSpPr>
      <p:grpSpPr>
        <a:xfrm>
          <a:off x="0" y="0"/>
          <a:ext cx="0" cy="0"/>
          <a:chOff x="0" y="0"/>
          <a:chExt cx="0" cy="0"/>
        </a:xfrm>
      </p:grpSpPr>
      <p:sp>
        <p:nvSpPr>
          <p:cNvPr id="63" name="Google Shape;63;p8"/>
          <p:cNvSpPr txBox="1"/>
          <p:nvPr>
            <p:ph type="title"/>
          </p:nvPr>
        </p:nvSpPr>
        <p:spPr>
          <a:xfrm>
            <a:off x="5644500" y="3259763"/>
            <a:ext cx="26946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accent2"/>
              </a:buClr>
              <a:buSzPts val="1800"/>
              <a:buNone/>
              <a:defRPr b="1" sz="1800">
                <a:solidFill>
                  <a:schemeClr val="accent2"/>
                </a:solidFill>
              </a:defRPr>
            </a:lvl1pPr>
            <a:lvl2pPr lvl="1" rtl="0" algn="ctr">
              <a:spcBef>
                <a:spcPts val="0"/>
              </a:spcBef>
              <a:spcAft>
                <a:spcPts val="0"/>
              </a:spcAft>
              <a:buSzPts val="1800"/>
              <a:buFont typeface="Special Elite"/>
              <a:buNone/>
              <a:defRPr sz="1800">
                <a:latin typeface="Special Elite"/>
                <a:ea typeface="Special Elite"/>
                <a:cs typeface="Special Elite"/>
                <a:sym typeface="Special Elite"/>
              </a:defRPr>
            </a:lvl2pPr>
            <a:lvl3pPr lvl="2" rtl="0" algn="ctr">
              <a:spcBef>
                <a:spcPts val="0"/>
              </a:spcBef>
              <a:spcAft>
                <a:spcPts val="0"/>
              </a:spcAft>
              <a:buSzPts val="1800"/>
              <a:buFont typeface="Special Elite"/>
              <a:buNone/>
              <a:defRPr sz="1800">
                <a:latin typeface="Special Elite"/>
                <a:ea typeface="Special Elite"/>
                <a:cs typeface="Special Elite"/>
                <a:sym typeface="Special Elite"/>
              </a:defRPr>
            </a:lvl3pPr>
            <a:lvl4pPr lvl="3" rtl="0" algn="ctr">
              <a:spcBef>
                <a:spcPts val="0"/>
              </a:spcBef>
              <a:spcAft>
                <a:spcPts val="0"/>
              </a:spcAft>
              <a:buSzPts val="1800"/>
              <a:buFont typeface="Special Elite"/>
              <a:buNone/>
              <a:defRPr sz="1800">
                <a:latin typeface="Special Elite"/>
                <a:ea typeface="Special Elite"/>
                <a:cs typeface="Special Elite"/>
                <a:sym typeface="Special Elite"/>
              </a:defRPr>
            </a:lvl4pPr>
            <a:lvl5pPr lvl="4" rtl="0" algn="ctr">
              <a:spcBef>
                <a:spcPts val="0"/>
              </a:spcBef>
              <a:spcAft>
                <a:spcPts val="0"/>
              </a:spcAft>
              <a:buSzPts val="1800"/>
              <a:buFont typeface="Special Elite"/>
              <a:buNone/>
              <a:defRPr sz="1800">
                <a:latin typeface="Special Elite"/>
                <a:ea typeface="Special Elite"/>
                <a:cs typeface="Special Elite"/>
                <a:sym typeface="Special Elite"/>
              </a:defRPr>
            </a:lvl5pPr>
            <a:lvl6pPr lvl="5" rtl="0" algn="ctr">
              <a:spcBef>
                <a:spcPts val="0"/>
              </a:spcBef>
              <a:spcAft>
                <a:spcPts val="0"/>
              </a:spcAft>
              <a:buSzPts val="1800"/>
              <a:buFont typeface="Special Elite"/>
              <a:buNone/>
              <a:defRPr sz="1800">
                <a:latin typeface="Special Elite"/>
                <a:ea typeface="Special Elite"/>
                <a:cs typeface="Special Elite"/>
                <a:sym typeface="Special Elite"/>
              </a:defRPr>
            </a:lvl6pPr>
            <a:lvl7pPr lvl="6" rtl="0" algn="ctr">
              <a:spcBef>
                <a:spcPts val="0"/>
              </a:spcBef>
              <a:spcAft>
                <a:spcPts val="0"/>
              </a:spcAft>
              <a:buSzPts val="1800"/>
              <a:buFont typeface="Special Elite"/>
              <a:buNone/>
              <a:defRPr sz="1800">
                <a:latin typeface="Special Elite"/>
                <a:ea typeface="Special Elite"/>
                <a:cs typeface="Special Elite"/>
                <a:sym typeface="Special Elite"/>
              </a:defRPr>
            </a:lvl7pPr>
            <a:lvl8pPr lvl="7" rtl="0" algn="ctr">
              <a:spcBef>
                <a:spcPts val="0"/>
              </a:spcBef>
              <a:spcAft>
                <a:spcPts val="0"/>
              </a:spcAft>
              <a:buSzPts val="1800"/>
              <a:buFont typeface="Special Elite"/>
              <a:buNone/>
              <a:defRPr sz="1800">
                <a:latin typeface="Special Elite"/>
                <a:ea typeface="Special Elite"/>
                <a:cs typeface="Special Elite"/>
                <a:sym typeface="Special Elite"/>
              </a:defRPr>
            </a:lvl8pPr>
            <a:lvl9pPr lvl="8" rtl="0" algn="ctr">
              <a:spcBef>
                <a:spcPts val="0"/>
              </a:spcBef>
              <a:spcAft>
                <a:spcPts val="0"/>
              </a:spcAft>
              <a:buSzPts val="1800"/>
              <a:buFont typeface="Special Elite"/>
              <a:buNone/>
              <a:defRPr sz="1800">
                <a:latin typeface="Special Elite"/>
                <a:ea typeface="Special Elite"/>
                <a:cs typeface="Special Elite"/>
                <a:sym typeface="Special Elite"/>
              </a:defRPr>
            </a:lvl9pPr>
          </a:lstStyle>
          <a:p/>
        </p:txBody>
      </p:sp>
      <p:sp>
        <p:nvSpPr>
          <p:cNvPr id="64" name="Google Shape;64;p8"/>
          <p:cNvSpPr txBox="1"/>
          <p:nvPr>
            <p:ph idx="2" type="title"/>
          </p:nvPr>
        </p:nvSpPr>
        <p:spPr>
          <a:xfrm>
            <a:off x="713225" y="1342238"/>
            <a:ext cx="6315000" cy="1378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900"/>
              <a:buFont typeface="Chivo"/>
              <a:buNone/>
              <a:defRPr sz="2500">
                <a:solidFill>
                  <a:schemeClr val="lt1"/>
                </a:solidFill>
                <a:latin typeface="Chivo"/>
                <a:ea typeface="Chivo"/>
                <a:cs typeface="Chivo"/>
                <a:sym typeface="Chivo"/>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5" name="Shape 65"/>
        <p:cNvGrpSpPr/>
        <p:nvPr/>
      </p:nvGrpSpPr>
      <p:grpSpPr>
        <a:xfrm>
          <a:off x="0" y="0"/>
          <a:ext cx="0" cy="0"/>
          <a:chOff x="0" y="0"/>
          <a:chExt cx="0" cy="0"/>
        </a:xfrm>
      </p:grpSpPr>
      <p:sp>
        <p:nvSpPr>
          <p:cNvPr id="66" name="Google Shape;66;p9"/>
          <p:cNvSpPr txBox="1"/>
          <p:nvPr>
            <p:ph idx="1" type="subTitle"/>
          </p:nvPr>
        </p:nvSpPr>
        <p:spPr>
          <a:xfrm>
            <a:off x="713225" y="10767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7" name="Google Shape;67;p9"/>
          <p:cNvSpPr txBox="1"/>
          <p:nvPr>
            <p:ph idx="2" type="body"/>
          </p:nvPr>
        </p:nvSpPr>
        <p:spPr>
          <a:xfrm>
            <a:off x="817325" y="19051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68" name="Google Shape;68;p9"/>
          <p:cNvSpPr txBox="1"/>
          <p:nvPr>
            <p:ph type="title"/>
          </p:nvPr>
        </p:nvSpPr>
        <p:spPr>
          <a:xfrm>
            <a:off x="713225" y="38787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9" name="Google Shape;69;p9"/>
          <p:cNvGrpSpPr/>
          <p:nvPr/>
        </p:nvGrpSpPr>
        <p:grpSpPr>
          <a:xfrm>
            <a:off x="471488" y="390518"/>
            <a:ext cx="8201025" cy="4752882"/>
            <a:chOff x="495300" y="390525"/>
            <a:chExt cx="8201025" cy="4990950"/>
          </a:xfrm>
        </p:grpSpPr>
        <p:grpSp>
          <p:nvGrpSpPr>
            <p:cNvPr id="70" name="Google Shape;70;p9"/>
            <p:cNvGrpSpPr/>
            <p:nvPr/>
          </p:nvGrpSpPr>
          <p:grpSpPr>
            <a:xfrm>
              <a:off x="495300" y="390525"/>
              <a:ext cx="8201025" cy="4105275"/>
              <a:chOff x="495300" y="542925"/>
              <a:chExt cx="8201025" cy="4105275"/>
            </a:xfrm>
          </p:grpSpPr>
          <p:sp>
            <p:nvSpPr>
              <p:cNvPr id="71" name="Google Shape;71;p9"/>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72" name="Google Shape;72;p9"/>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73" name="Google Shape;73;p9"/>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4" name="Shape 74"/>
        <p:cNvGrpSpPr/>
        <p:nvPr/>
      </p:nvGrpSpPr>
      <p:grpSpPr>
        <a:xfrm>
          <a:off x="0" y="0"/>
          <a:ext cx="0" cy="0"/>
          <a:chOff x="0" y="0"/>
          <a:chExt cx="0" cy="0"/>
        </a:xfrm>
      </p:grpSpPr>
      <p:sp>
        <p:nvSpPr>
          <p:cNvPr id="75" name="Google Shape;75;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76" name="Google Shape;76;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grpSp>
        <p:nvGrpSpPr>
          <p:cNvPr id="77" name="Google Shape;77;p10"/>
          <p:cNvGrpSpPr/>
          <p:nvPr/>
        </p:nvGrpSpPr>
        <p:grpSpPr>
          <a:xfrm flipH="1" rot="10800000">
            <a:off x="471488" y="-9532"/>
            <a:ext cx="8201025" cy="4752882"/>
            <a:chOff x="495300" y="390525"/>
            <a:chExt cx="8201025" cy="4990950"/>
          </a:xfrm>
        </p:grpSpPr>
        <p:grpSp>
          <p:nvGrpSpPr>
            <p:cNvPr id="78" name="Google Shape;78;p10"/>
            <p:cNvGrpSpPr/>
            <p:nvPr/>
          </p:nvGrpSpPr>
          <p:grpSpPr>
            <a:xfrm>
              <a:off x="495300" y="390525"/>
              <a:ext cx="8201025" cy="4105275"/>
              <a:chOff x="495300" y="542925"/>
              <a:chExt cx="8201025" cy="4105275"/>
            </a:xfrm>
          </p:grpSpPr>
          <p:sp>
            <p:nvSpPr>
              <p:cNvPr id="79" name="Google Shape;79;p10"/>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80" name="Google Shape;80;p10"/>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81" name="Google Shape;81;p10"/>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40B1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D809"/>
              </a:buClr>
              <a:buSzPts val="2800"/>
              <a:buFont typeface="Alata"/>
              <a:buNone/>
              <a:defRPr sz="2800">
                <a:solidFill>
                  <a:srgbClr val="FFD809"/>
                </a:solidFill>
                <a:latin typeface="Alata"/>
                <a:ea typeface="Alata"/>
                <a:cs typeface="Alata"/>
                <a:sym typeface="Alata"/>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1"/>
              </a:buClr>
              <a:buSzPts val="1800"/>
              <a:buFont typeface="Chivo"/>
              <a:buChar char="●"/>
              <a:defRPr sz="1800">
                <a:solidFill>
                  <a:schemeClr val="lt1"/>
                </a:solidFill>
                <a:latin typeface="Chivo"/>
                <a:ea typeface="Chivo"/>
                <a:cs typeface="Chivo"/>
                <a:sym typeface="Chivo"/>
              </a:defRPr>
            </a:lvl1pPr>
            <a:lvl2pPr indent="-317500" lvl="1" marL="914400">
              <a:lnSpc>
                <a:spcPct val="115000"/>
              </a:lnSpc>
              <a:spcBef>
                <a:spcPts val="1600"/>
              </a:spcBef>
              <a:spcAft>
                <a:spcPts val="0"/>
              </a:spcAft>
              <a:buClr>
                <a:schemeClr val="lt1"/>
              </a:buClr>
              <a:buSzPts val="1400"/>
              <a:buFont typeface="Chivo"/>
              <a:buChar char="○"/>
              <a:defRPr>
                <a:solidFill>
                  <a:schemeClr val="lt1"/>
                </a:solidFill>
                <a:latin typeface="Chivo"/>
                <a:ea typeface="Chivo"/>
                <a:cs typeface="Chivo"/>
                <a:sym typeface="Chivo"/>
              </a:defRPr>
            </a:lvl2pPr>
            <a:lvl3pPr indent="-317500" lvl="2" marL="1371600">
              <a:lnSpc>
                <a:spcPct val="115000"/>
              </a:lnSpc>
              <a:spcBef>
                <a:spcPts val="1600"/>
              </a:spcBef>
              <a:spcAft>
                <a:spcPts val="0"/>
              </a:spcAft>
              <a:buClr>
                <a:schemeClr val="lt1"/>
              </a:buClr>
              <a:buSzPts val="1400"/>
              <a:buFont typeface="Chivo"/>
              <a:buChar char="■"/>
              <a:defRPr>
                <a:solidFill>
                  <a:schemeClr val="lt1"/>
                </a:solidFill>
                <a:latin typeface="Chivo"/>
                <a:ea typeface="Chivo"/>
                <a:cs typeface="Chivo"/>
                <a:sym typeface="Chivo"/>
              </a:defRPr>
            </a:lvl3pPr>
            <a:lvl4pPr indent="-317500" lvl="3" marL="1828800">
              <a:lnSpc>
                <a:spcPct val="115000"/>
              </a:lnSpc>
              <a:spcBef>
                <a:spcPts val="1600"/>
              </a:spcBef>
              <a:spcAft>
                <a:spcPts val="0"/>
              </a:spcAft>
              <a:buClr>
                <a:schemeClr val="lt1"/>
              </a:buClr>
              <a:buSzPts val="1400"/>
              <a:buFont typeface="Chivo"/>
              <a:buChar char="●"/>
              <a:defRPr>
                <a:solidFill>
                  <a:schemeClr val="lt1"/>
                </a:solidFill>
                <a:latin typeface="Chivo"/>
                <a:ea typeface="Chivo"/>
                <a:cs typeface="Chivo"/>
                <a:sym typeface="Chivo"/>
              </a:defRPr>
            </a:lvl4pPr>
            <a:lvl5pPr indent="-317500" lvl="4" marL="2286000">
              <a:lnSpc>
                <a:spcPct val="115000"/>
              </a:lnSpc>
              <a:spcBef>
                <a:spcPts val="1600"/>
              </a:spcBef>
              <a:spcAft>
                <a:spcPts val="0"/>
              </a:spcAft>
              <a:buClr>
                <a:schemeClr val="lt1"/>
              </a:buClr>
              <a:buSzPts val="1400"/>
              <a:buFont typeface="Chivo"/>
              <a:buChar char="○"/>
              <a:defRPr>
                <a:solidFill>
                  <a:schemeClr val="lt1"/>
                </a:solidFill>
                <a:latin typeface="Chivo"/>
                <a:ea typeface="Chivo"/>
                <a:cs typeface="Chivo"/>
                <a:sym typeface="Chivo"/>
              </a:defRPr>
            </a:lvl5pPr>
            <a:lvl6pPr indent="-317500" lvl="5" marL="2743200">
              <a:lnSpc>
                <a:spcPct val="115000"/>
              </a:lnSpc>
              <a:spcBef>
                <a:spcPts val="1600"/>
              </a:spcBef>
              <a:spcAft>
                <a:spcPts val="0"/>
              </a:spcAft>
              <a:buClr>
                <a:schemeClr val="lt1"/>
              </a:buClr>
              <a:buSzPts val="1400"/>
              <a:buFont typeface="Chivo"/>
              <a:buChar char="■"/>
              <a:defRPr>
                <a:solidFill>
                  <a:schemeClr val="lt1"/>
                </a:solidFill>
                <a:latin typeface="Chivo"/>
                <a:ea typeface="Chivo"/>
                <a:cs typeface="Chivo"/>
                <a:sym typeface="Chivo"/>
              </a:defRPr>
            </a:lvl6pPr>
            <a:lvl7pPr indent="-317500" lvl="6" marL="3200400">
              <a:lnSpc>
                <a:spcPct val="115000"/>
              </a:lnSpc>
              <a:spcBef>
                <a:spcPts val="1600"/>
              </a:spcBef>
              <a:spcAft>
                <a:spcPts val="0"/>
              </a:spcAft>
              <a:buClr>
                <a:schemeClr val="lt1"/>
              </a:buClr>
              <a:buSzPts val="1400"/>
              <a:buFont typeface="Chivo"/>
              <a:buChar char="●"/>
              <a:defRPr>
                <a:solidFill>
                  <a:schemeClr val="lt1"/>
                </a:solidFill>
                <a:latin typeface="Chivo"/>
                <a:ea typeface="Chivo"/>
                <a:cs typeface="Chivo"/>
                <a:sym typeface="Chivo"/>
              </a:defRPr>
            </a:lvl7pPr>
            <a:lvl8pPr indent="-317500" lvl="7" marL="3657600">
              <a:lnSpc>
                <a:spcPct val="115000"/>
              </a:lnSpc>
              <a:spcBef>
                <a:spcPts val="1600"/>
              </a:spcBef>
              <a:spcAft>
                <a:spcPts val="0"/>
              </a:spcAft>
              <a:buClr>
                <a:schemeClr val="lt1"/>
              </a:buClr>
              <a:buSzPts val="1400"/>
              <a:buFont typeface="Chivo"/>
              <a:buChar char="○"/>
              <a:defRPr>
                <a:solidFill>
                  <a:schemeClr val="lt1"/>
                </a:solidFill>
                <a:latin typeface="Chivo"/>
                <a:ea typeface="Chivo"/>
                <a:cs typeface="Chivo"/>
                <a:sym typeface="Chivo"/>
              </a:defRPr>
            </a:lvl8pPr>
            <a:lvl9pPr indent="-317500" lvl="8" marL="4114800">
              <a:lnSpc>
                <a:spcPct val="115000"/>
              </a:lnSpc>
              <a:spcBef>
                <a:spcPts val="1600"/>
              </a:spcBef>
              <a:spcAft>
                <a:spcPts val="1600"/>
              </a:spcAft>
              <a:buClr>
                <a:schemeClr val="lt1"/>
              </a:buClr>
              <a:buSzPts val="1400"/>
              <a:buFont typeface="Chivo"/>
              <a:buChar char="■"/>
              <a:defRPr>
                <a:solidFill>
                  <a:schemeClr val="lt1"/>
                </a:solidFill>
                <a:latin typeface="Chivo"/>
                <a:ea typeface="Chivo"/>
                <a:cs typeface="Chivo"/>
                <a:sym typeface="Chiv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jpg"/><Relationship Id="rId4" Type="http://schemas.openxmlformats.org/officeDocument/2006/relationships/hyperlink" Target="mailto:katarahul@gmail.com" TargetMode="External"/><Relationship Id="rId5" Type="http://schemas.openxmlformats.org/officeDocument/2006/relationships/hyperlink" Target="mailto:pavanappanna7@gmail.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hyperlink" Target="https://www.kaggle.com/sobhanmoosavi/us-accident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hyperlink" Target="https://www.who.int/news-room/fact-sheets/detail/road-traffic-injurie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7" name="Shape 227"/>
        <p:cNvGrpSpPr/>
        <p:nvPr/>
      </p:nvGrpSpPr>
      <p:grpSpPr>
        <a:xfrm>
          <a:off x="0" y="0"/>
          <a:ext cx="0" cy="0"/>
          <a:chOff x="0" y="0"/>
          <a:chExt cx="0" cy="0"/>
        </a:xfrm>
      </p:grpSpPr>
      <p:sp>
        <p:nvSpPr>
          <p:cNvPr id="228" name="Google Shape;228;p24"/>
          <p:cNvSpPr txBox="1"/>
          <p:nvPr>
            <p:ph type="ctrTitle"/>
          </p:nvPr>
        </p:nvSpPr>
        <p:spPr>
          <a:xfrm>
            <a:off x="664375" y="1033000"/>
            <a:ext cx="7908000" cy="207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solidFill>
                  <a:schemeClr val="accent6"/>
                </a:solidFill>
              </a:rPr>
              <a:t>Analysis on the Impact of Weather and Road Conditions on traffic accidents in USA</a:t>
            </a:r>
            <a:endParaRPr sz="3500">
              <a:solidFill>
                <a:schemeClr val="accent6"/>
              </a:solidFill>
            </a:endParaRPr>
          </a:p>
        </p:txBody>
      </p:sp>
      <p:sp>
        <p:nvSpPr>
          <p:cNvPr id="229" name="Google Shape;229;p24"/>
          <p:cNvSpPr/>
          <p:nvPr/>
        </p:nvSpPr>
        <p:spPr>
          <a:xfrm>
            <a:off x="0" y="4240175"/>
            <a:ext cx="5165100" cy="23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230" name="Google Shape;230;p24"/>
          <p:cNvGraphicFramePr/>
          <p:nvPr/>
        </p:nvGraphicFramePr>
        <p:xfrm>
          <a:off x="733075" y="3584275"/>
          <a:ext cx="3000000" cy="3000000"/>
        </p:xfrm>
        <a:graphic>
          <a:graphicData uri="http://schemas.openxmlformats.org/drawingml/2006/table">
            <a:tbl>
              <a:tblPr>
                <a:noFill/>
                <a:tableStyleId>{91E789F2-FAE2-416F-904D-961045BAC68B}</a:tableStyleId>
              </a:tblPr>
              <a:tblGrid>
                <a:gridCol w="1988600"/>
                <a:gridCol w="2443425"/>
              </a:tblGrid>
              <a:tr h="281400">
                <a:tc>
                  <a:txBody>
                    <a:bodyPr/>
                    <a:lstStyle/>
                    <a:p>
                      <a:pPr indent="0" lvl="0" marL="0" rtl="0" algn="ctr">
                        <a:spcBef>
                          <a:spcPts val="0"/>
                        </a:spcBef>
                        <a:spcAft>
                          <a:spcPts val="0"/>
                        </a:spcAft>
                        <a:buNone/>
                      </a:pPr>
                      <a:r>
                        <a:rPr b="1" lang="en" sz="1200">
                          <a:solidFill>
                            <a:srgbClr val="BF9000"/>
                          </a:solidFill>
                          <a:latin typeface="Calibri"/>
                          <a:ea typeface="Calibri"/>
                          <a:cs typeface="Calibri"/>
                          <a:sym typeface="Calibri"/>
                        </a:rPr>
                        <a:t>Rahul Kata</a:t>
                      </a:r>
                      <a:endParaRPr b="1" sz="1200">
                        <a:solidFill>
                          <a:srgbClr val="BF9000"/>
                        </a:solidFill>
                        <a:latin typeface="Calibri"/>
                        <a:ea typeface="Calibri"/>
                        <a:cs typeface="Calibri"/>
                        <a:sym typeface="Calibri"/>
                      </a:endParaRPr>
                    </a:p>
                  </a:txBody>
                  <a:tcPr marT="0" marB="0" marR="0" marL="0">
                    <a:lnL cap="flat" cmpd="sng" w="12700">
                      <a:solidFill>
                        <a:srgbClr val="FFFFFF">
                          <a:alpha val="0"/>
                        </a:srgbClr>
                      </a:solidFill>
                      <a:prstDash val="solid"/>
                      <a:round/>
                      <a:headEnd len="sm" w="sm" type="none"/>
                      <a:tailEnd len="sm" w="sm" type="none"/>
                    </a:lnL>
                    <a:lnR cap="flat" cmpd="sng" w="19050">
                      <a:solidFill>
                        <a:srgbClr val="7F6000"/>
                      </a:solidFill>
                      <a:prstDash val="solid"/>
                      <a:round/>
                      <a:headEnd len="sm" w="sm" type="none"/>
                      <a:tailEnd len="sm" w="sm" type="none"/>
                    </a:lnR>
                    <a:lnT cap="flat" cmpd="sng" w="12700">
                      <a:solidFill>
                        <a:srgbClr val="FFFFFF">
                          <a:alpha val="0"/>
                        </a:srgbClr>
                      </a:solidFill>
                      <a:prstDash val="solid"/>
                      <a:round/>
                      <a:headEnd len="sm" w="sm" type="none"/>
                      <a:tailEnd len="sm" w="sm" type="none"/>
                    </a:lnT>
                    <a:lnB cap="flat" cmpd="sng" w="19050">
                      <a:solidFill>
                        <a:srgbClr val="7F6000"/>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uFill>
                            <a:noFill/>
                          </a:uFill>
                          <a:latin typeface="Calibri"/>
                          <a:ea typeface="Calibri"/>
                          <a:cs typeface="Calibri"/>
                          <a:sym typeface="Calibri"/>
                          <a:hlinkClick r:id="rId4">
                            <a:extLst>
                              <a:ext uri="{A12FA001-AC4F-418D-AE19-62706E023703}">
                                <ahyp:hlinkClr val="tx"/>
                              </a:ext>
                            </a:extLst>
                          </a:hlinkClick>
                        </a:rPr>
                        <a:t>katarahul@gmail.com</a:t>
                      </a:r>
                      <a:r>
                        <a:rPr lang="en" sz="1200">
                          <a:solidFill>
                            <a:schemeClr val="dk2"/>
                          </a:solidFill>
                          <a:latin typeface="Calibri"/>
                          <a:ea typeface="Calibri"/>
                          <a:cs typeface="Calibri"/>
                          <a:sym typeface="Calibri"/>
                        </a:rPr>
                        <a:t> </a:t>
                      </a:r>
                      <a:endParaRPr sz="1200">
                        <a:solidFill>
                          <a:schemeClr val="dk2"/>
                        </a:solidFill>
                        <a:latin typeface="Calibri"/>
                        <a:ea typeface="Calibri"/>
                        <a:cs typeface="Calibri"/>
                        <a:sym typeface="Calibri"/>
                      </a:endParaRPr>
                    </a:p>
                  </a:txBody>
                  <a:tcPr marT="0" marB="0" marR="0" marL="0">
                    <a:lnL cap="flat" cmpd="sng" w="19050">
                      <a:solidFill>
                        <a:srgbClr val="7F6000"/>
                      </a:solidFill>
                      <a:prstDash val="solid"/>
                      <a:round/>
                      <a:headEnd len="sm" w="sm" type="none"/>
                      <a:tailEnd len="sm" w="sm" type="none"/>
                    </a:lnL>
                    <a:lnR cap="flat" cmpd="sng" w="12700">
                      <a:solidFill>
                        <a:srgbClr val="FFFFFF">
                          <a:alpha val="0"/>
                        </a:srgbClr>
                      </a:solidFill>
                      <a:prstDash val="solid"/>
                      <a:round/>
                      <a:headEnd len="sm" w="sm" type="none"/>
                      <a:tailEnd len="sm" w="sm" type="none"/>
                    </a:lnR>
                    <a:lnT cap="flat" cmpd="sng" w="12700">
                      <a:solidFill>
                        <a:srgbClr val="FFFFFF">
                          <a:alpha val="0"/>
                        </a:srgbClr>
                      </a:solidFill>
                      <a:prstDash val="solid"/>
                      <a:round/>
                      <a:headEnd len="sm" w="sm" type="none"/>
                      <a:tailEnd len="sm" w="sm" type="none"/>
                    </a:lnT>
                    <a:lnB cap="flat" cmpd="sng" w="19050">
                      <a:solidFill>
                        <a:srgbClr val="7F6000"/>
                      </a:solidFill>
                      <a:prstDash val="solid"/>
                      <a:round/>
                      <a:headEnd len="sm" w="sm" type="none"/>
                      <a:tailEnd len="sm" w="sm" type="none"/>
                    </a:lnB>
                  </a:tcPr>
                </a:tc>
              </a:tr>
              <a:tr h="290275">
                <a:tc>
                  <a:txBody>
                    <a:bodyPr/>
                    <a:lstStyle/>
                    <a:p>
                      <a:pPr indent="0" lvl="0" marL="0" rtl="0" algn="ctr">
                        <a:spcBef>
                          <a:spcPts val="0"/>
                        </a:spcBef>
                        <a:spcAft>
                          <a:spcPts val="0"/>
                        </a:spcAft>
                        <a:buClr>
                          <a:schemeClr val="dk1"/>
                        </a:buClr>
                        <a:buSzPts val="1100"/>
                        <a:buFont typeface="Arial"/>
                        <a:buNone/>
                      </a:pPr>
                      <a:r>
                        <a:rPr b="1" lang="en" sz="1200">
                          <a:solidFill>
                            <a:srgbClr val="BF9000"/>
                          </a:solidFill>
                          <a:latin typeface="Calibri"/>
                          <a:ea typeface="Calibri"/>
                          <a:cs typeface="Calibri"/>
                          <a:sym typeface="Calibri"/>
                        </a:rPr>
                        <a:t>Pavan A</a:t>
                      </a:r>
                      <a:endParaRPr b="1" sz="1200">
                        <a:solidFill>
                          <a:srgbClr val="BF9000"/>
                        </a:solidFill>
                        <a:latin typeface="Calibri"/>
                        <a:ea typeface="Calibri"/>
                        <a:cs typeface="Calibri"/>
                        <a:sym typeface="Calibri"/>
                      </a:endParaRPr>
                    </a:p>
                  </a:txBody>
                  <a:tcPr marT="0" marB="0" marR="0" marL="0">
                    <a:lnL cap="flat" cmpd="sng" w="12700">
                      <a:solidFill>
                        <a:srgbClr val="FFFFFF">
                          <a:alpha val="0"/>
                        </a:srgbClr>
                      </a:solidFill>
                      <a:prstDash val="solid"/>
                      <a:round/>
                      <a:headEnd len="sm" w="sm" type="none"/>
                      <a:tailEnd len="sm" w="sm" type="none"/>
                    </a:lnL>
                    <a:lnR cap="flat" cmpd="sng" w="19050">
                      <a:solidFill>
                        <a:srgbClr val="7F6000"/>
                      </a:solidFill>
                      <a:prstDash val="solid"/>
                      <a:round/>
                      <a:headEnd len="sm" w="sm" type="none"/>
                      <a:tailEnd len="sm" w="sm" type="none"/>
                    </a:lnR>
                    <a:lnT cap="flat" cmpd="sng" w="19050">
                      <a:solidFill>
                        <a:srgbClr val="7F6000"/>
                      </a:solidFill>
                      <a:prstDash val="solid"/>
                      <a:round/>
                      <a:headEnd len="sm" w="sm" type="none"/>
                      <a:tailEnd len="sm" w="sm" type="none"/>
                    </a:lnT>
                    <a:lnB cap="flat" cmpd="sng" w="19050">
                      <a:solidFill>
                        <a:srgbClr val="7F6000"/>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2"/>
                          </a:solidFill>
                          <a:uFill>
                            <a:noFill/>
                          </a:uFill>
                          <a:latin typeface="Calibri"/>
                          <a:ea typeface="Calibri"/>
                          <a:cs typeface="Calibri"/>
                          <a:sym typeface="Calibri"/>
                          <a:hlinkClick r:id="rId5">
                            <a:extLst>
                              <a:ext uri="{A12FA001-AC4F-418D-AE19-62706E023703}">
                                <ahyp:hlinkClr val="tx"/>
                              </a:ext>
                            </a:extLst>
                          </a:hlinkClick>
                        </a:rPr>
                        <a:t>pavanappanna7@gmail.com</a:t>
                      </a:r>
                      <a:r>
                        <a:rPr lang="en" sz="1200">
                          <a:solidFill>
                            <a:schemeClr val="dk2"/>
                          </a:solidFill>
                          <a:latin typeface="Calibri"/>
                          <a:ea typeface="Calibri"/>
                          <a:cs typeface="Calibri"/>
                          <a:sym typeface="Calibri"/>
                        </a:rPr>
                        <a:t> </a:t>
                      </a:r>
                      <a:endParaRPr sz="1200">
                        <a:solidFill>
                          <a:schemeClr val="dk2"/>
                        </a:solidFill>
                        <a:latin typeface="Calibri"/>
                        <a:ea typeface="Calibri"/>
                        <a:cs typeface="Calibri"/>
                        <a:sym typeface="Calibri"/>
                      </a:endParaRPr>
                    </a:p>
                  </a:txBody>
                  <a:tcPr marT="0" marB="0" marR="0" marL="0">
                    <a:lnL cap="flat" cmpd="sng" w="19050">
                      <a:solidFill>
                        <a:srgbClr val="7F6000"/>
                      </a:solidFill>
                      <a:prstDash val="solid"/>
                      <a:round/>
                      <a:headEnd len="sm" w="sm" type="none"/>
                      <a:tailEnd len="sm" w="sm" type="none"/>
                    </a:lnL>
                    <a:lnR cap="flat" cmpd="sng" w="12700">
                      <a:solidFill>
                        <a:srgbClr val="FFFFFF">
                          <a:alpha val="0"/>
                        </a:srgbClr>
                      </a:solidFill>
                      <a:prstDash val="solid"/>
                      <a:round/>
                      <a:headEnd len="sm" w="sm" type="none"/>
                      <a:tailEnd len="sm" w="sm" type="none"/>
                    </a:lnR>
                    <a:lnT cap="flat" cmpd="sng" w="19050">
                      <a:solidFill>
                        <a:srgbClr val="7F6000"/>
                      </a:solidFill>
                      <a:prstDash val="solid"/>
                      <a:round/>
                      <a:headEnd len="sm" w="sm" type="none"/>
                      <a:tailEnd len="sm" w="sm" type="none"/>
                    </a:lnT>
                    <a:lnB cap="flat" cmpd="sng" w="19050">
                      <a:solidFill>
                        <a:srgbClr val="7F6000"/>
                      </a:solidFill>
                      <a:prstDash val="solid"/>
                      <a:round/>
                      <a:headEnd len="sm" w="sm" type="none"/>
                      <a:tailEnd len="sm" w="sm" type="none"/>
                    </a:lnB>
                  </a:tcPr>
                </a:tc>
              </a:tr>
              <a:tr h="341425">
                <a:tc>
                  <a:txBody>
                    <a:bodyPr/>
                    <a:lstStyle/>
                    <a:p>
                      <a:pPr indent="0" lvl="0" marL="0" rtl="0" algn="ctr">
                        <a:spcBef>
                          <a:spcPts val="0"/>
                        </a:spcBef>
                        <a:spcAft>
                          <a:spcPts val="0"/>
                        </a:spcAft>
                        <a:buNone/>
                      </a:pPr>
                      <a:r>
                        <a:rPr b="1" lang="en" sz="1200">
                          <a:solidFill>
                            <a:srgbClr val="BF9000"/>
                          </a:solidFill>
                          <a:latin typeface="Calibri"/>
                          <a:ea typeface="Calibri"/>
                          <a:cs typeface="Calibri"/>
                          <a:sym typeface="Calibri"/>
                        </a:rPr>
                        <a:t>Harsha Kulkarni</a:t>
                      </a:r>
                      <a:endParaRPr b="1" sz="1200">
                        <a:solidFill>
                          <a:srgbClr val="BF9000"/>
                        </a:solidFill>
                        <a:latin typeface="Calibri"/>
                        <a:ea typeface="Calibri"/>
                        <a:cs typeface="Calibri"/>
                        <a:sym typeface="Calibri"/>
                      </a:endParaRPr>
                    </a:p>
                  </a:txBody>
                  <a:tcPr marT="0" marB="0" marR="0" marL="0">
                    <a:lnL cap="flat" cmpd="sng" w="12700">
                      <a:solidFill>
                        <a:srgbClr val="FFFFFF">
                          <a:alpha val="0"/>
                        </a:srgbClr>
                      </a:solidFill>
                      <a:prstDash val="solid"/>
                      <a:round/>
                      <a:headEnd len="sm" w="sm" type="none"/>
                      <a:tailEnd len="sm" w="sm" type="none"/>
                    </a:lnL>
                    <a:lnR cap="flat" cmpd="sng" w="19050">
                      <a:solidFill>
                        <a:srgbClr val="7F6000"/>
                      </a:solidFill>
                      <a:prstDash val="solid"/>
                      <a:round/>
                      <a:headEnd len="sm" w="sm" type="none"/>
                      <a:tailEnd len="sm" w="sm" type="none"/>
                    </a:lnR>
                    <a:lnT cap="flat" cmpd="sng" w="19050">
                      <a:solidFill>
                        <a:srgbClr val="7F6000"/>
                      </a:solidFill>
                      <a:prstDash val="solid"/>
                      <a:round/>
                      <a:headEnd len="sm" w="sm" type="none"/>
                      <a:tailEnd len="sm" w="sm" type="none"/>
                    </a:lnT>
                    <a:lnB cap="flat" cmpd="sng" w="12700">
                      <a:solidFill>
                        <a:srgbClr val="FFFFFF">
                          <a:alpha val="0"/>
                        </a:srgbClr>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200">
                          <a:solidFill>
                            <a:schemeClr val="dk2"/>
                          </a:solidFill>
                          <a:latin typeface="Calibri"/>
                          <a:ea typeface="Calibri"/>
                          <a:cs typeface="Calibri"/>
                          <a:sym typeface="Calibri"/>
                        </a:rPr>
                        <a:t>kulkarniharsha14@gmail.com </a:t>
                      </a:r>
                      <a:endParaRPr sz="1200">
                        <a:solidFill>
                          <a:schemeClr val="dk2"/>
                        </a:solidFill>
                        <a:latin typeface="Calibri"/>
                        <a:ea typeface="Calibri"/>
                        <a:cs typeface="Calibri"/>
                        <a:sym typeface="Calibri"/>
                      </a:endParaRPr>
                    </a:p>
                    <a:p>
                      <a:pPr indent="0" lvl="0" marL="0" rtl="0" algn="ctr">
                        <a:spcBef>
                          <a:spcPts val="0"/>
                        </a:spcBef>
                        <a:spcAft>
                          <a:spcPts val="0"/>
                        </a:spcAft>
                        <a:buNone/>
                      </a:pPr>
                      <a:r>
                        <a:t/>
                      </a:r>
                      <a:endParaRPr sz="1200">
                        <a:solidFill>
                          <a:schemeClr val="dk2"/>
                        </a:solidFill>
                        <a:latin typeface="Calibri"/>
                        <a:ea typeface="Calibri"/>
                        <a:cs typeface="Calibri"/>
                        <a:sym typeface="Calibri"/>
                      </a:endParaRPr>
                    </a:p>
                  </a:txBody>
                  <a:tcPr marT="0" marB="0" marR="0" marL="0">
                    <a:lnL cap="flat" cmpd="sng" w="19050">
                      <a:solidFill>
                        <a:srgbClr val="7F6000"/>
                      </a:solidFill>
                      <a:prstDash val="solid"/>
                      <a:round/>
                      <a:headEnd len="sm" w="sm" type="none"/>
                      <a:tailEnd len="sm" w="sm" type="none"/>
                    </a:lnL>
                    <a:lnR cap="flat" cmpd="sng" w="12700">
                      <a:solidFill>
                        <a:srgbClr val="FFFFFF">
                          <a:alpha val="0"/>
                        </a:srgbClr>
                      </a:solidFill>
                      <a:prstDash val="solid"/>
                      <a:round/>
                      <a:headEnd len="sm" w="sm" type="none"/>
                      <a:tailEnd len="sm" w="sm" type="none"/>
                    </a:lnR>
                    <a:lnT cap="flat" cmpd="sng" w="19050">
                      <a:solidFill>
                        <a:srgbClr val="7F6000"/>
                      </a:solidFill>
                      <a:prstDash val="solid"/>
                      <a:round/>
                      <a:headEnd len="sm" w="sm" type="none"/>
                      <a:tailEnd len="sm" w="sm" type="none"/>
                    </a:lnT>
                    <a:lnB cap="flat" cmpd="sng" w="12700">
                      <a:solidFill>
                        <a:srgbClr val="FFFFFF">
                          <a:alpha val="0"/>
                        </a:srgbClr>
                      </a:solidFill>
                      <a:prstDash val="solid"/>
                      <a:round/>
                      <a:headEnd len="sm" w="sm" type="none"/>
                      <a:tailEnd len="sm" w="sm" type="none"/>
                    </a:lnB>
                  </a:tcPr>
                </a:tc>
              </a:tr>
            </a:tbl>
          </a:graphicData>
        </a:graphic>
      </p:graphicFrame>
      <p:sp>
        <p:nvSpPr>
          <p:cNvPr id="231" name="Google Shape;231;p24"/>
          <p:cNvSpPr/>
          <p:nvPr/>
        </p:nvSpPr>
        <p:spPr>
          <a:xfrm>
            <a:off x="206624" y="3764591"/>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33"/>
          <p:cNvSpPr txBox="1"/>
          <p:nvPr>
            <p:ph type="title"/>
          </p:nvPr>
        </p:nvSpPr>
        <p:spPr>
          <a:xfrm flipH="1">
            <a:off x="718038" y="387875"/>
            <a:ext cx="7717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1"/>
                </a:solidFill>
              </a:rPr>
              <a:t>EVALUATION METRICS</a:t>
            </a:r>
            <a:endParaRPr/>
          </a:p>
        </p:txBody>
      </p:sp>
      <p:sp>
        <p:nvSpPr>
          <p:cNvPr id="427" name="Google Shape;427;p33"/>
          <p:cNvSpPr txBox="1"/>
          <p:nvPr/>
        </p:nvSpPr>
        <p:spPr>
          <a:xfrm>
            <a:off x="941025" y="1176275"/>
            <a:ext cx="7324800" cy="157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Chivo"/>
                <a:ea typeface="Chivo"/>
                <a:cs typeface="Chivo"/>
                <a:sym typeface="Chivo"/>
              </a:rPr>
              <a:t>Confusion matrix was plotted for each model and Accuracy and F1-Score were chosen as the evaluation metrics.</a:t>
            </a:r>
            <a:endParaRPr>
              <a:solidFill>
                <a:schemeClr val="lt1"/>
              </a:solidFill>
              <a:latin typeface="Chivo"/>
              <a:ea typeface="Chivo"/>
              <a:cs typeface="Chivo"/>
              <a:sym typeface="Chivo"/>
            </a:endParaRPr>
          </a:p>
          <a:p>
            <a:pPr indent="0" lvl="0" marL="0" rtl="0" algn="l">
              <a:lnSpc>
                <a:spcPct val="115000"/>
              </a:lnSpc>
              <a:spcBef>
                <a:spcPts val="0"/>
              </a:spcBef>
              <a:spcAft>
                <a:spcPts val="0"/>
              </a:spcAft>
              <a:buNone/>
            </a:pPr>
            <a:r>
              <a:rPr lang="en">
                <a:solidFill>
                  <a:schemeClr val="lt1"/>
                </a:solidFill>
                <a:latin typeface="Chivo"/>
                <a:ea typeface="Chivo"/>
                <a:cs typeface="Chivo"/>
                <a:sym typeface="Chivo"/>
              </a:rPr>
              <a:t>Overall Random Forest gave the best F1_Score followed by Decision tree classifier(entropy criterion).</a:t>
            </a:r>
            <a:endParaRPr>
              <a:solidFill>
                <a:schemeClr val="lt1"/>
              </a:solidFill>
              <a:latin typeface="Chivo"/>
              <a:ea typeface="Chivo"/>
              <a:cs typeface="Chivo"/>
              <a:sym typeface="Chivo"/>
            </a:endParaRPr>
          </a:p>
          <a:p>
            <a:pPr indent="0" lvl="0" marL="0" rtl="0" algn="l">
              <a:lnSpc>
                <a:spcPct val="115000"/>
              </a:lnSpc>
              <a:spcBef>
                <a:spcPts val="0"/>
              </a:spcBef>
              <a:spcAft>
                <a:spcPts val="0"/>
              </a:spcAft>
              <a:buNone/>
            </a:pPr>
            <a:r>
              <a:rPr lang="en">
                <a:solidFill>
                  <a:schemeClr val="lt1"/>
                </a:solidFill>
                <a:latin typeface="Chivo"/>
                <a:ea typeface="Chivo"/>
                <a:cs typeface="Chivo"/>
                <a:sym typeface="Chivo"/>
              </a:rPr>
              <a:t>Among the factors affecting the severity of road accidents, geographical location and time of the day plays a major role, as per the feature importance.</a:t>
            </a:r>
            <a:endParaRPr>
              <a:solidFill>
                <a:schemeClr val="lt1"/>
              </a:solidFill>
              <a:latin typeface="Chivo"/>
              <a:ea typeface="Chivo"/>
              <a:cs typeface="Chivo"/>
              <a:sym typeface="Chivo"/>
            </a:endParaRPr>
          </a:p>
        </p:txBody>
      </p:sp>
      <p:grpSp>
        <p:nvGrpSpPr>
          <p:cNvPr id="428" name="Google Shape;428;p33"/>
          <p:cNvGrpSpPr/>
          <p:nvPr/>
        </p:nvGrpSpPr>
        <p:grpSpPr>
          <a:xfrm>
            <a:off x="870811" y="1326637"/>
            <a:ext cx="70206" cy="101191"/>
            <a:chOff x="5083925" y="2066350"/>
            <a:chExt cx="28825" cy="41550"/>
          </a:xfrm>
        </p:grpSpPr>
        <p:sp>
          <p:nvSpPr>
            <p:cNvPr id="429" name="Google Shape;429;p3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 name="Google Shape;431;p33"/>
          <p:cNvGrpSpPr/>
          <p:nvPr/>
        </p:nvGrpSpPr>
        <p:grpSpPr>
          <a:xfrm>
            <a:off x="870811" y="1828800"/>
            <a:ext cx="70206" cy="101191"/>
            <a:chOff x="5083925" y="2066350"/>
            <a:chExt cx="28825" cy="41550"/>
          </a:xfrm>
        </p:grpSpPr>
        <p:sp>
          <p:nvSpPr>
            <p:cNvPr id="432" name="Google Shape;432;p3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34" name="Google Shape;434;p33"/>
          <p:cNvPicPr preferRelativeResize="0"/>
          <p:nvPr/>
        </p:nvPicPr>
        <p:blipFill>
          <a:blip r:embed="rId3">
            <a:alphaModFix/>
          </a:blip>
          <a:stretch>
            <a:fillRect/>
          </a:stretch>
        </p:blipFill>
        <p:spPr>
          <a:xfrm>
            <a:off x="870800" y="2996170"/>
            <a:ext cx="2587775" cy="1305205"/>
          </a:xfrm>
          <a:prstGeom prst="rect">
            <a:avLst/>
          </a:prstGeom>
          <a:noFill/>
          <a:ln>
            <a:noFill/>
          </a:ln>
        </p:spPr>
      </p:pic>
      <p:grpSp>
        <p:nvGrpSpPr>
          <p:cNvPr id="435" name="Google Shape;435;p33"/>
          <p:cNvGrpSpPr/>
          <p:nvPr/>
        </p:nvGrpSpPr>
        <p:grpSpPr>
          <a:xfrm>
            <a:off x="870811" y="2330975"/>
            <a:ext cx="70206" cy="101191"/>
            <a:chOff x="5083925" y="2066350"/>
            <a:chExt cx="28825" cy="41550"/>
          </a:xfrm>
        </p:grpSpPr>
        <p:sp>
          <p:nvSpPr>
            <p:cNvPr id="436" name="Google Shape;436;p3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38" name="Google Shape;438;p33"/>
          <p:cNvPicPr preferRelativeResize="0"/>
          <p:nvPr/>
        </p:nvPicPr>
        <p:blipFill>
          <a:blip r:embed="rId4">
            <a:alphaModFix/>
          </a:blip>
          <a:stretch>
            <a:fillRect/>
          </a:stretch>
        </p:blipFill>
        <p:spPr>
          <a:xfrm>
            <a:off x="3653750" y="2874000"/>
            <a:ext cx="4291400" cy="1707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34"/>
          <p:cNvSpPr txBox="1"/>
          <p:nvPr>
            <p:ph type="title"/>
          </p:nvPr>
        </p:nvSpPr>
        <p:spPr>
          <a:xfrm>
            <a:off x="713225" y="38787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444" name="Google Shape;444;p34"/>
          <p:cNvSpPr txBox="1"/>
          <p:nvPr/>
        </p:nvSpPr>
        <p:spPr>
          <a:xfrm>
            <a:off x="876850" y="1293900"/>
            <a:ext cx="7554000" cy="310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Chivo"/>
                <a:ea typeface="Chivo"/>
                <a:cs typeface="Chivo"/>
                <a:sym typeface="Chivo"/>
              </a:rPr>
              <a:t>By utilising the default parameters for these models, proved unsatisfactory results.</a:t>
            </a:r>
            <a:endParaRPr>
              <a:solidFill>
                <a:schemeClr val="lt1"/>
              </a:solidFill>
              <a:latin typeface="Chivo"/>
              <a:ea typeface="Chivo"/>
              <a:cs typeface="Chivo"/>
              <a:sym typeface="Chivo"/>
            </a:endParaRPr>
          </a:p>
          <a:p>
            <a:pPr indent="0" lvl="0" marL="0" rtl="0" algn="l">
              <a:lnSpc>
                <a:spcPct val="115000"/>
              </a:lnSpc>
              <a:spcBef>
                <a:spcPts val="0"/>
              </a:spcBef>
              <a:spcAft>
                <a:spcPts val="0"/>
              </a:spcAft>
              <a:buNone/>
            </a:pPr>
            <a:r>
              <a:rPr lang="en">
                <a:solidFill>
                  <a:schemeClr val="lt1"/>
                </a:solidFill>
                <a:latin typeface="Chivo"/>
                <a:ea typeface="Chivo"/>
                <a:cs typeface="Chivo"/>
                <a:sym typeface="Chivo"/>
              </a:rPr>
              <a:t>The data was sampled so that severity values are proportioned out and avoid the models from becoming biased to one particular severity index. (without sampling Random Forest ~ 70% accuracy)</a:t>
            </a:r>
            <a:endParaRPr>
              <a:solidFill>
                <a:schemeClr val="lt1"/>
              </a:solidFill>
              <a:latin typeface="Chivo"/>
              <a:ea typeface="Chivo"/>
              <a:cs typeface="Chivo"/>
              <a:sym typeface="Chivo"/>
            </a:endParaRPr>
          </a:p>
          <a:p>
            <a:pPr indent="0" lvl="0" marL="0" rtl="0" algn="l">
              <a:lnSpc>
                <a:spcPct val="115000"/>
              </a:lnSpc>
              <a:spcBef>
                <a:spcPts val="0"/>
              </a:spcBef>
              <a:spcAft>
                <a:spcPts val="0"/>
              </a:spcAft>
              <a:buNone/>
            </a:pPr>
            <a:r>
              <a:rPr lang="en">
                <a:solidFill>
                  <a:schemeClr val="lt1"/>
                </a:solidFill>
                <a:latin typeface="Chivo"/>
                <a:ea typeface="Chivo"/>
                <a:cs typeface="Chivo"/>
                <a:sym typeface="Chivo"/>
              </a:rPr>
              <a:t>Feature engineering improved results by a huge amount and still stands as a reason why it is one of the most important and effective preprocessing steps in machine learning. </a:t>
            </a:r>
            <a:endParaRPr>
              <a:solidFill>
                <a:schemeClr val="lt1"/>
              </a:solidFill>
              <a:latin typeface="Chivo"/>
              <a:ea typeface="Chivo"/>
              <a:cs typeface="Chivo"/>
              <a:sym typeface="Chivo"/>
            </a:endParaRPr>
          </a:p>
          <a:p>
            <a:pPr indent="0" lvl="0" marL="0" rtl="0" algn="l">
              <a:lnSpc>
                <a:spcPct val="115000"/>
              </a:lnSpc>
              <a:spcBef>
                <a:spcPts val="0"/>
              </a:spcBef>
              <a:spcAft>
                <a:spcPts val="0"/>
              </a:spcAft>
              <a:buNone/>
            </a:pPr>
            <a:r>
              <a:rPr lang="en">
                <a:solidFill>
                  <a:schemeClr val="lt1"/>
                </a:solidFill>
                <a:latin typeface="Chivo"/>
                <a:ea typeface="Chivo"/>
                <a:cs typeface="Chivo"/>
                <a:sym typeface="Chivo"/>
              </a:rPr>
              <a:t>Default parameters for model settings proved inefficient and hence after several hyper-parameter tuning attempts optimum results were obtained.</a:t>
            </a:r>
            <a:endParaRPr>
              <a:solidFill>
                <a:schemeClr val="lt1"/>
              </a:solidFill>
              <a:latin typeface="Chivo"/>
              <a:ea typeface="Chivo"/>
              <a:cs typeface="Chivo"/>
              <a:sym typeface="Chivo"/>
            </a:endParaRPr>
          </a:p>
          <a:p>
            <a:pPr indent="0" lvl="0" marL="0" rtl="0" algn="l">
              <a:lnSpc>
                <a:spcPct val="115000"/>
              </a:lnSpc>
              <a:spcBef>
                <a:spcPts val="0"/>
              </a:spcBef>
              <a:spcAft>
                <a:spcPts val="0"/>
              </a:spcAft>
              <a:buNone/>
            </a:pPr>
            <a:r>
              <a:rPr lang="en">
                <a:solidFill>
                  <a:schemeClr val="lt1"/>
                </a:solidFill>
                <a:latin typeface="Chivo"/>
                <a:ea typeface="Chivo"/>
                <a:cs typeface="Chivo"/>
                <a:sym typeface="Chivo"/>
              </a:rPr>
              <a:t>Random Forest classifier could be used to test the severity and the probability of occurrence of an accident accurately. This solution can be further extended to predict accident occurrences in any country given the right set of data attributes.</a:t>
            </a:r>
            <a:endParaRPr>
              <a:solidFill>
                <a:schemeClr val="lt1"/>
              </a:solidFill>
              <a:latin typeface="Chivo"/>
              <a:ea typeface="Chivo"/>
              <a:cs typeface="Chivo"/>
              <a:sym typeface="Chivo"/>
            </a:endParaRPr>
          </a:p>
        </p:txBody>
      </p:sp>
      <p:grpSp>
        <p:nvGrpSpPr>
          <p:cNvPr id="445" name="Google Shape;445;p34"/>
          <p:cNvGrpSpPr/>
          <p:nvPr/>
        </p:nvGrpSpPr>
        <p:grpSpPr>
          <a:xfrm>
            <a:off x="713216" y="1440314"/>
            <a:ext cx="145405" cy="113794"/>
            <a:chOff x="4768325" y="2163475"/>
            <a:chExt cx="59700" cy="46725"/>
          </a:xfrm>
        </p:grpSpPr>
        <p:sp>
          <p:nvSpPr>
            <p:cNvPr id="446" name="Google Shape;446;p3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34"/>
          <p:cNvGrpSpPr/>
          <p:nvPr/>
        </p:nvGrpSpPr>
        <p:grpSpPr>
          <a:xfrm>
            <a:off x="713216" y="2428164"/>
            <a:ext cx="145405" cy="113794"/>
            <a:chOff x="4768325" y="2163475"/>
            <a:chExt cx="59700" cy="46725"/>
          </a:xfrm>
        </p:grpSpPr>
        <p:sp>
          <p:nvSpPr>
            <p:cNvPr id="449" name="Google Shape;449;p3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 name="Google Shape;451;p34"/>
          <p:cNvGrpSpPr/>
          <p:nvPr/>
        </p:nvGrpSpPr>
        <p:grpSpPr>
          <a:xfrm>
            <a:off x="713216" y="3178039"/>
            <a:ext cx="145405" cy="113794"/>
            <a:chOff x="4768325" y="2163475"/>
            <a:chExt cx="59700" cy="46725"/>
          </a:xfrm>
        </p:grpSpPr>
        <p:sp>
          <p:nvSpPr>
            <p:cNvPr id="452" name="Google Shape;452;p3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34"/>
          <p:cNvGrpSpPr/>
          <p:nvPr/>
        </p:nvGrpSpPr>
        <p:grpSpPr>
          <a:xfrm>
            <a:off x="713216" y="3675888"/>
            <a:ext cx="145405" cy="113794"/>
            <a:chOff x="4768325" y="2163475"/>
            <a:chExt cx="59700" cy="46725"/>
          </a:xfrm>
        </p:grpSpPr>
        <p:sp>
          <p:nvSpPr>
            <p:cNvPr id="455" name="Google Shape;455;p3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35"/>
          <p:cNvSpPr txBox="1"/>
          <p:nvPr>
            <p:ph type="title"/>
          </p:nvPr>
        </p:nvSpPr>
        <p:spPr>
          <a:xfrm>
            <a:off x="713225" y="38787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CONTRIBUTIONS</a:t>
            </a:r>
            <a:endParaRPr/>
          </a:p>
        </p:txBody>
      </p:sp>
      <p:grpSp>
        <p:nvGrpSpPr>
          <p:cNvPr id="462" name="Google Shape;462;p35"/>
          <p:cNvGrpSpPr/>
          <p:nvPr/>
        </p:nvGrpSpPr>
        <p:grpSpPr>
          <a:xfrm>
            <a:off x="2744284" y="1721389"/>
            <a:ext cx="2495477" cy="2406238"/>
            <a:chOff x="1706078" y="2092648"/>
            <a:chExt cx="660913" cy="637296"/>
          </a:xfrm>
        </p:grpSpPr>
        <p:sp>
          <p:nvSpPr>
            <p:cNvPr id="463" name="Google Shape;463;p3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 name="Google Shape;464;p35"/>
            <p:cNvGrpSpPr/>
            <p:nvPr/>
          </p:nvGrpSpPr>
          <p:grpSpPr>
            <a:xfrm>
              <a:off x="1706078" y="2092648"/>
              <a:ext cx="660913" cy="575241"/>
              <a:chOff x="1706078" y="2092648"/>
              <a:chExt cx="660913" cy="575241"/>
            </a:xfrm>
          </p:grpSpPr>
          <p:sp>
            <p:nvSpPr>
              <p:cNvPr id="465" name="Google Shape;465;p3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43434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FFD80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chemeClr val="accent4"/>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8" name="Google Shape;468;p35"/>
          <p:cNvSpPr txBox="1"/>
          <p:nvPr/>
        </p:nvSpPr>
        <p:spPr>
          <a:xfrm>
            <a:off x="5239750" y="3389800"/>
            <a:ext cx="2876400" cy="99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Chivo"/>
                <a:ea typeface="Chivo"/>
                <a:cs typeface="Chivo"/>
                <a:sym typeface="Chivo"/>
              </a:rPr>
              <a:t>Pavan</a:t>
            </a:r>
            <a:endParaRPr>
              <a:solidFill>
                <a:schemeClr val="accent2"/>
              </a:solidFill>
              <a:latin typeface="Chivo"/>
              <a:ea typeface="Chivo"/>
              <a:cs typeface="Chivo"/>
              <a:sym typeface="Chivo"/>
            </a:endParaRPr>
          </a:p>
          <a:p>
            <a:pPr indent="0" lvl="0" marL="0" rtl="0" algn="l">
              <a:spcBef>
                <a:spcPts val="0"/>
              </a:spcBef>
              <a:spcAft>
                <a:spcPts val="0"/>
              </a:spcAft>
              <a:buNone/>
            </a:pPr>
            <a:r>
              <a:rPr lang="en">
                <a:solidFill>
                  <a:schemeClr val="lt1"/>
                </a:solidFill>
                <a:latin typeface="Chivo"/>
                <a:ea typeface="Chivo"/>
                <a:cs typeface="Chivo"/>
                <a:sym typeface="Chivo"/>
              </a:rPr>
              <a:t>Model testing and evaluations.</a:t>
            </a:r>
            <a:endParaRPr>
              <a:solidFill>
                <a:schemeClr val="lt1"/>
              </a:solidFill>
              <a:latin typeface="Chivo"/>
              <a:ea typeface="Chivo"/>
              <a:cs typeface="Chivo"/>
              <a:sym typeface="Chivo"/>
            </a:endParaRPr>
          </a:p>
        </p:txBody>
      </p:sp>
      <p:sp>
        <p:nvSpPr>
          <p:cNvPr id="469" name="Google Shape;469;p35"/>
          <p:cNvSpPr txBox="1"/>
          <p:nvPr/>
        </p:nvSpPr>
        <p:spPr>
          <a:xfrm>
            <a:off x="2416700" y="1148700"/>
            <a:ext cx="34005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Chivo"/>
                <a:ea typeface="Chivo"/>
                <a:cs typeface="Chivo"/>
                <a:sym typeface="Chivo"/>
              </a:rPr>
              <a:t>Harsha Kulkarni</a:t>
            </a:r>
            <a:endParaRPr>
              <a:solidFill>
                <a:schemeClr val="accent2"/>
              </a:solidFill>
              <a:latin typeface="Chivo"/>
              <a:ea typeface="Chivo"/>
              <a:cs typeface="Chivo"/>
              <a:sym typeface="Chivo"/>
            </a:endParaRPr>
          </a:p>
          <a:p>
            <a:pPr indent="0" lvl="0" marL="0" rtl="0" algn="ctr">
              <a:spcBef>
                <a:spcPts val="0"/>
              </a:spcBef>
              <a:spcAft>
                <a:spcPts val="0"/>
              </a:spcAft>
              <a:buNone/>
            </a:pPr>
            <a:r>
              <a:rPr lang="en">
                <a:solidFill>
                  <a:schemeClr val="lt1"/>
                </a:solidFill>
                <a:latin typeface="Chivo"/>
                <a:ea typeface="Chivo"/>
                <a:cs typeface="Chivo"/>
                <a:sym typeface="Chivo"/>
              </a:rPr>
              <a:t>Final paper and code documentation. </a:t>
            </a:r>
            <a:endParaRPr>
              <a:solidFill>
                <a:schemeClr val="lt1"/>
              </a:solidFill>
              <a:latin typeface="Chivo"/>
              <a:ea typeface="Chivo"/>
              <a:cs typeface="Chivo"/>
              <a:sym typeface="Chivo"/>
            </a:endParaRPr>
          </a:p>
        </p:txBody>
      </p:sp>
      <p:sp>
        <p:nvSpPr>
          <p:cNvPr id="470" name="Google Shape;470;p35"/>
          <p:cNvSpPr txBox="1"/>
          <p:nvPr/>
        </p:nvSpPr>
        <p:spPr>
          <a:xfrm>
            <a:off x="584900" y="3614375"/>
            <a:ext cx="2202900" cy="84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2"/>
                </a:solidFill>
                <a:latin typeface="Chivo"/>
                <a:ea typeface="Chivo"/>
                <a:cs typeface="Chivo"/>
                <a:sym typeface="Chivo"/>
              </a:rPr>
              <a:t>Rahul Kata</a:t>
            </a:r>
            <a:endParaRPr>
              <a:solidFill>
                <a:schemeClr val="accent2"/>
              </a:solidFill>
              <a:latin typeface="Chivo"/>
              <a:ea typeface="Chivo"/>
              <a:cs typeface="Chivo"/>
              <a:sym typeface="Chivo"/>
            </a:endParaRPr>
          </a:p>
          <a:p>
            <a:pPr indent="0" lvl="0" marL="0" rtl="0" algn="r">
              <a:spcBef>
                <a:spcPts val="0"/>
              </a:spcBef>
              <a:spcAft>
                <a:spcPts val="0"/>
              </a:spcAft>
              <a:buNone/>
            </a:pPr>
            <a:r>
              <a:rPr lang="en">
                <a:solidFill>
                  <a:schemeClr val="lt1"/>
                </a:solidFill>
                <a:latin typeface="Chivo"/>
                <a:ea typeface="Chivo"/>
                <a:cs typeface="Chivo"/>
                <a:sym typeface="Chivo"/>
              </a:rPr>
              <a:t>EDA and Data Cleaning</a:t>
            </a:r>
            <a:endParaRPr>
              <a:solidFill>
                <a:schemeClr val="lt1"/>
              </a:solidFill>
              <a:latin typeface="Chivo"/>
              <a:ea typeface="Chivo"/>
              <a:cs typeface="Chivo"/>
              <a:sym typeface="Chivo"/>
            </a:endParaRPr>
          </a:p>
        </p:txBody>
      </p:sp>
      <p:grpSp>
        <p:nvGrpSpPr>
          <p:cNvPr id="471" name="Google Shape;471;p35"/>
          <p:cNvGrpSpPr/>
          <p:nvPr/>
        </p:nvGrpSpPr>
        <p:grpSpPr>
          <a:xfrm>
            <a:off x="3837897" y="1909515"/>
            <a:ext cx="308234" cy="308234"/>
            <a:chOff x="3270550" y="4993750"/>
            <a:chExt cx="483125" cy="483125"/>
          </a:xfrm>
        </p:grpSpPr>
        <p:sp>
          <p:nvSpPr>
            <p:cNvPr id="472" name="Google Shape;472;p3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 name="Google Shape;473;p3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 name="Google Shape;474;p3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 name="Google Shape;475;p35"/>
          <p:cNvGrpSpPr/>
          <p:nvPr/>
        </p:nvGrpSpPr>
        <p:grpSpPr>
          <a:xfrm>
            <a:off x="2959121" y="3389793"/>
            <a:ext cx="359154" cy="359124"/>
            <a:chOff x="-47159525" y="2342000"/>
            <a:chExt cx="300900" cy="300875"/>
          </a:xfrm>
        </p:grpSpPr>
        <p:sp>
          <p:nvSpPr>
            <p:cNvPr id="476" name="Google Shape;476;p35"/>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5"/>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5"/>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5"/>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5"/>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 name="Google Shape;481;p35"/>
          <p:cNvGrpSpPr/>
          <p:nvPr/>
        </p:nvGrpSpPr>
        <p:grpSpPr>
          <a:xfrm>
            <a:off x="4701168" y="3374106"/>
            <a:ext cx="324609" cy="374825"/>
            <a:chOff x="-39783425" y="2337925"/>
            <a:chExt cx="275700" cy="318350"/>
          </a:xfrm>
        </p:grpSpPr>
        <p:sp>
          <p:nvSpPr>
            <p:cNvPr id="482" name="Google Shape;482;p35"/>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5"/>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5"/>
          <p:cNvSpPr txBox="1"/>
          <p:nvPr>
            <p:ph idx="2" type="title"/>
          </p:nvPr>
        </p:nvSpPr>
        <p:spPr>
          <a:xfrm>
            <a:off x="0" y="849275"/>
            <a:ext cx="4296900" cy="100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PROBLEM STATEMENT</a:t>
            </a:r>
            <a:endParaRPr sz="2500"/>
          </a:p>
        </p:txBody>
      </p:sp>
      <p:pic>
        <p:nvPicPr>
          <p:cNvPr id="237" name="Google Shape;237;p25"/>
          <p:cNvPicPr preferRelativeResize="0"/>
          <p:nvPr/>
        </p:nvPicPr>
        <p:blipFill rotWithShape="1">
          <a:blip r:embed="rId3">
            <a:alphaModFix/>
          </a:blip>
          <a:srcRect b="8925" l="0" r="0" t="7427"/>
          <a:stretch/>
        </p:blipFill>
        <p:spPr>
          <a:xfrm>
            <a:off x="5048325" y="0"/>
            <a:ext cx="4105199" cy="5143500"/>
          </a:xfrm>
          <a:prstGeom prst="rect">
            <a:avLst/>
          </a:prstGeom>
          <a:noFill/>
          <a:ln>
            <a:noFill/>
          </a:ln>
        </p:spPr>
      </p:pic>
      <p:grpSp>
        <p:nvGrpSpPr>
          <p:cNvPr id="238" name="Google Shape;238;p25"/>
          <p:cNvGrpSpPr/>
          <p:nvPr/>
        </p:nvGrpSpPr>
        <p:grpSpPr>
          <a:xfrm flipH="1" rot="10800000">
            <a:off x="471488" y="-9532"/>
            <a:ext cx="8201025" cy="4752882"/>
            <a:chOff x="495300" y="390525"/>
            <a:chExt cx="8201025" cy="4990950"/>
          </a:xfrm>
        </p:grpSpPr>
        <p:grpSp>
          <p:nvGrpSpPr>
            <p:cNvPr id="239" name="Google Shape;239;p25"/>
            <p:cNvGrpSpPr/>
            <p:nvPr/>
          </p:nvGrpSpPr>
          <p:grpSpPr>
            <a:xfrm>
              <a:off x="495300" y="390525"/>
              <a:ext cx="8201025" cy="4105275"/>
              <a:chOff x="495300" y="542925"/>
              <a:chExt cx="8201025" cy="4105275"/>
            </a:xfrm>
          </p:grpSpPr>
          <p:sp>
            <p:nvSpPr>
              <p:cNvPr id="240" name="Google Shape;240;p25"/>
              <p:cNvSpPr/>
              <p:nvPr/>
            </p:nvSpPr>
            <p:spPr>
              <a:xfrm>
                <a:off x="495300" y="542925"/>
                <a:ext cx="8201025" cy="4105275"/>
              </a:xfrm>
              <a:custGeom>
                <a:rect b="b" l="l" r="r" t="t"/>
                <a:pathLst>
                  <a:path extrusionOk="0" h="164211" w="328041">
                    <a:moveTo>
                      <a:pt x="0" y="54483"/>
                    </a:moveTo>
                    <a:lnTo>
                      <a:pt x="0" y="0"/>
                    </a:lnTo>
                    <a:lnTo>
                      <a:pt x="328041" y="0"/>
                    </a:lnTo>
                    <a:lnTo>
                      <a:pt x="328041" y="164211"/>
                    </a:lnTo>
                  </a:path>
                </a:pathLst>
              </a:custGeom>
              <a:noFill/>
              <a:ln cap="flat" cmpd="sng" w="19050">
                <a:solidFill>
                  <a:srgbClr val="FFD809"/>
                </a:solidFill>
                <a:prstDash val="solid"/>
                <a:round/>
                <a:headEnd len="med" w="med" type="none"/>
                <a:tailEnd len="med" w="med" type="none"/>
              </a:ln>
            </p:spPr>
          </p:sp>
          <p:cxnSp>
            <p:nvCxnSpPr>
              <p:cNvPr id="241" name="Google Shape;241;p25"/>
              <p:cNvCxnSpPr/>
              <p:nvPr/>
            </p:nvCxnSpPr>
            <p:spPr>
              <a:xfrm>
                <a:off x="495300" y="1853208"/>
                <a:ext cx="0" cy="981600"/>
              </a:xfrm>
              <a:prstGeom prst="straightConnector1">
                <a:avLst/>
              </a:prstGeom>
              <a:noFill/>
              <a:ln cap="flat" cmpd="sng" w="19050">
                <a:solidFill>
                  <a:srgbClr val="FFD809"/>
                </a:solidFill>
                <a:prstDash val="solid"/>
                <a:round/>
                <a:headEnd len="med" w="med" type="none"/>
                <a:tailEnd len="med" w="med" type="oval"/>
              </a:ln>
            </p:spPr>
          </p:cxnSp>
        </p:grpSp>
        <p:cxnSp>
          <p:nvCxnSpPr>
            <p:cNvPr id="242" name="Google Shape;242;p25"/>
            <p:cNvCxnSpPr/>
            <p:nvPr/>
          </p:nvCxnSpPr>
          <p:spPr>
            <a:xfrm>
              <a:off x="8696325" y="4486275"/>
              <a:ext cx="0" cy="895200"/>
            </a:xfrm>
            <a:prstGeom prst="straightConnector1">
              <a:avLst/>
            </a:prstGeom>
            <a:noFill/>
            <a:ln cap="flat" cmpd="sng" w="19050">
              <a:solidFill>
                <a:srgbClr val="FFD809"/>
              </a:solidFill>
              <a:prstDash val="solid"/>
              <a:round/>
              <a:headEnd len="med" w="med" type="none"/>
              <a:tailEnd len="med" w="med" type="none"/>
            </a:ln>
          </p:spPr>
        </p:cxnSp>
      </p:grpSp>
      <p:sp>
        <p:nvSpPr>
          <p:cNvPr id="243" name="Google Shape;243;p25"/>
          <p:cNvSpPr txBox="1"/>
          <p:nvPr/>
        </p:nvSpPr>
        <p:spPr>
          <a:xfrm>
            <a:off x="751350" y="2100600"/>
            <a:ext cx="4226700" cy="25179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t/>
            </a:r>
            <a:endParaRPr>
              <a:solidFill>
                <a:schemeClr val="lt1"/>
              </a:solidFill>
              <a:latin typeface="Chivo"/>
              <a:ea typeface="Chivo"/>
              <a:cs typeface="Chivo"/>
              <a:sym typeface="Chivo"/>
            </a:endParaRPr>
          </a:p>
          <a:p>
            <a:pPr indent="0" lvl="0" marL="0" rtl="0" algn="l">
              <a:lnSpc>
                <a:spcPct val="120000"/>
              </a:lnSpc>
              <a:spcBef>
                <a:spcPts val="0"/>
              </a:spcBef>
              <a:spcAft>
                <a:spcPts val="0"/>
              </a:spcAft>
              <a:buNone/>
            </a:pPr>
            <a:r>
              <a:rPr lang="en">
                <a:solidFill>
                  <a:schemeClr val="lt1"/>
                </a:solidFill>
                <a:latin typeface="Chivo"/>
                <a:ea typeface="Chivo"/>
                <a:cs typeface="Chivo"/>
                <a:sym typeface="Chivo"/>
              </a:rPr>
              <a:t>To analyse the impact of various </a:t>
            </a:r>
            <a:r>
              <a:rPr lang="en">
                <a:solidFill>
                  <a:schemeClr val="accent2"/>
                </a:solidFill>
                <a:latin typeface="Chivo"/>
                <a:ea typeface="Chivo"/>
                <a:cs typeface="Chivo"/>
                <a:sym typeface="Chivo"/>
              </a:rPr>
              <a:t>weather</a:t>
            </a:r>
            <a:r>
              <a:rPr lang="en">
                <a:solidFill>
                  <a:schemeClr val="lt1"/>
                </a:solidFill>
                <a:latin typeface="Chivo"/>
                <a:ea typeface="Chivo"/>
                <a:cs typeface="Chivo"/>
                <a:sym typeface="Chivo"/>
              </a:rPr>
              <a:t> and </a:t>
            </a:r>
            <a:r>
              <a:rPr lang="en">
                <a:solidFill>
                  <a:schemeClr val="accent2"/>
                </a:solidFill>
                <a:latin typeface="Chivo"/>
                <a:ea typeface="Chivo"/>
                <a:cs typeface="Chivo"/>
                <a:sym typeface="Chivo"/>
              </a:rPr>
              <a:t>road conditions</a:t>
            </a:r>
            <a:r>
              <a:rPr lang="en">
                <a:solidFill>
                  <a:schemeClr val="lt1"/>
                </a:solidFill>
                <a:latin typeface="Chivo"/>
                <a:ea typeface="Chivo"/>
                <a:cs typeface="Chivo"/>
                <a:sym typeface="Chivo"/>
              </a:rPr>
              <a:t>  on accidents in United States of America.</a:t>
            </a:r>
            <a:endParaRPr>
              <a:solidFill>
                <a:schemeClr val="lt1"/>
              </a:solidFill>
              <a:latin typeface="Chivo"/>
              <a:ea typeface="Chivo"/>
              <a:cs typeface="Chivo"/>
              <a:sym typeface="Chivo"/>
            </a:endParaRPr>
          </a:p>
          <a:p>
            <a:pPr indent="0" lvl="0" marL="0" rtl="0" algn="l">
              <a:lnSpc>
                <a:spcPct val="120000"/>
              </a:lnSpc>
              <a:spcBef>
                <a:spcPts val="0"/>
              </a:spcBef>
              <a:spcAft>
                <a:spcPts val="0"/>
              </a:spcAft>
              <a:buNone/>
            </a:pPr>
            <a:r>
              <a:rPr lang="en">
                <a:solidFill>
                  <a:schemeClr val="lt1"/>
                </a:solidFill>
                <a:latin typeface="Chivo"/>
                <a:ea typeface="Chivo"/>
                <a:cs typeface="Chivo"/>
                <a:sym typeface="Chivo"/>
              </a:rPr>
              <a:t>To predict the </a:t>
            </a:r>
            <a:r>
              <a:rPr lang="en">
                <a:solidFill>
                  <a:schemeClr val="accent2"/>
                </a:solidFill>
                <a:latin typeface="Chivo"/>
                <a:ea typeface="Chivo"/>
                <a:cs typeface="Chivo"/>
                <a:sym typeface="Chivo"/>
              </a:rPr>
              <a:t>severity</a:t>
            </a:r>
            <a:r>
              <a:rPr lang="en">
                <a:solidFill>
                  <a:schemeClr val="lt1"/>
                </a:solidFill>
                <a:latin typeface="Chivo"/>
                <a:ea typeface="Chivo"/>
                <a:cs typeface="Chivo"/>
                <a:sym typeface="Chivo"/>
              </a:rPr>
              <a:t> of the road accident given necessary attributes.</a:t>
            </a:r>
            <a:endParaRPr>
              <a:solidFill>
                <a:schemeClr val="lt1"/>
              </a:solidFill>
              <a:latin typeface="Chivo"/>
              <a:ea typeface="Chivo"/>
              <a:cs typeface="Chivo"/>
              <a:sym typeface="Chivo"/>
            </a:endParaRPr>
          </a:p>
          <a:p>
            <a:pPr indent="0" lvl="0" marL="0" rtl="0" algn="l">
              <a:lnSpc>
                <a:spcPct val="120000"/>
              </a:lnSpc>
              <a:spcBef>
                <a:spcPts val="0"/>
              </a:spcBef>
              <a:spcAft>
                <a:spcPts val="0"/>
              </a:spcAft>
              <a:buNone/>
            </a:pPr>
            <a:r>
              <a:rPr lang="en">
                <a:solidFill>
                  <a:schemeClr val="lt1"/>
                </a:solidFill>
                <a:latin typeface="Chivo"/>
                <a:ea typeface="Chivo"/>
                <a:cs typeface="Chivo"/>
                <a:sym typeface="Chivo"/>
              </a:rPr>
              <a:t>To unravel and visualize statistical insights.</a:t>
            </a:r>
            <a:endParaRPr>
              <a:solidFill>
                <a:schemeClr val="lt1"/>
              </a:solidFill>
              <a:latin typeface="Chivo"/>
              <a:ea typeface="Chivo"/>
              <a:cs typeface="Chivo"/>
              <a:sym typeface="Chivo"/>
            </a:endParaRPr>
          </a:p>
        </p:txBody>
      </p:sp>
      <p:grpSp>
        <p:nvGrpSpPr>
          <p:cNvPr id="244" name="Google Shape;244;p25"/>
          <p:cNvGrpSpPr/>
          <p:nvPr/>
        </p:nvGrpSpPr>
        <p:grpSpPr>
          <a:xfrm>
            <a:off x="657052" y="2503175"/>
            <a:ext cx="137162" cy="137161"/>
            <a:chOff x="4811425" y="2065025"/>
            <a:chExt cx="41500" cy="44200"/>
          </a:xfrm>
        </p:grpSpPr>
        <p:sp>
          <p:nvSpPr>
            <p:cNvPr id="245" name="Google Shape;245;p2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 name="Google Shape;247;p25"/>
          <p:cNvGrpSpPr/>
          <p:nvPr/>
        </p:nvGrpSpPr>
        <p:grpSpPr>
          <a:xfrm>
            <a:off x="657052" y="3286225"/>
            <a:ext cx="137162" cy="137161"/>
            <a:chOff x="4811425" y="2065025"/>
            <a:chExt cx="41500" cy="44200"/>
          </a:xfrm>
        </p:grpSpPr>
        <p:sp>
          <p:nvSpPr>
            <p:cNvPr id="248" name="Google Shape;248;p2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25"/>
          <p:cNvGrpSpPr/>
          <p:nvPr/>
        </p:nvGrpSpPr>
        <p:grpSpPr>
          <a:xfrm>
            <a:off x="657052" y="3800675"/>
            <a:ext cx="137162" cy="137161"/>
            <a:chOff x="4811425" y="2065025"/>
            <a:chExt cx="41500" cy="44200"/>
          </a:xfrm>
        </p:grpSpPr>
        <p:sp>
          <p:nvSpPr>
            <p:cNvPr id="251" name="Google Shape;251;p2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6"/>
          <p:cNvSpPr txBox="1"/>
          <p:nvPr>
            <p:ph idx="15" type="title"/>
          </p:nvPr>
        </p:nvSpPr>
        <p:spPr>
          <a:xfrm flipH="1">
            <a:off x="718038" y="387875"/>
            <a:ext cx="7717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DATASET </a:t>
            </a:r>
            <a:r>
              <a:rPr lang="en"/>
              <a:t>DESCRIPTION</a:t>
            </a:r>
            <a:endParaRPr/>
          </a:p>
        </p:txBody>
      </p:sp>
      <p:sp>
        <p:nvSpPr>
          <p:cNvPr id="258" name="Google Shape;258;p26"/>
          <p:cNvSpPr txBox="1"/>
          <p:nvPr/>
        </p:nvSpPr>
        <p:spPr>
          <a:xfrm>
            <a:off x="803775" y="1344875"/>
            <a:ext cx="7717500" cy="22449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500"/>
              </a:spcBef>
              <a:spcAft>
                <a:spcPts val="0"/>
              </a:spcAft>
              <a:buNone/>
            </a:pPr>
            <a:r>
              <a:rPr lang="en">
                <a:solidFill>
                  <a:schemeClr val="lt2"/>
                </a:solidFill>
                <a:latin typeface="Chivo"/>
                <a:ea typeface="Chivo"/>
                <a:cs typeface="Chivo"/>
                <a:sym typeface="Chivo"/>
              </a:rPr>
              <a:t>We have used a countrywide car accident </a:t>
            </a:r>
            <a:r>
              <a:rPr lang="en" u="sng">
                <a:solidFill>
                  <a:schemeClr val="lt2"/>
                </a:solidFill>
                <a:latin typeface="Chivo"/>
                <a:ea typeface="Chivo"/>
                <a:cs typeface="Chivo"/>
                <a:sym typeface="Chivo"/>
                <a:hlinkClick r:id="rId3">
                  <a:extLst>
                    <a:ext uri="{A12FA001-AC4F-418D-AE19-62706E023703}">
                      <ahyp:hlinkClr val="tx"/>
                    </a:ext>
                  </a:extLst>
                </a:hlinkClick>
              </a:rPr>
              <a:t>dataset</a:t>
            </a:r>
            <a:r>
              <a:rPr lang="en">
                <a:solidFill>
                  <a:schemeClr val="lt2"/>
                </a:solidFill>
                <a:latin typeface="Chivo"/>
                <a:ea typeface="Chivo"/>
                <a:cs typeface="Chivo"/>
                <a:sym typeface="Chivo"/>
              </a:rPr>
              <a:t> from kaggle, which covers 49 states of  USA. This dataset emphasizes t</a:t>
            </a:r>
            <a:r>
              <a:rPr lang="en">
                <a:solidFill>
                  <a:schemeClr val="lt2"/>
                </a:solidFill>
                <a:latin typeface="Chivo"/>
                <a:ea typeface="Chivo"/>
                <a:cs typeface="Chivo"/>
                <a:sym typeface="Chivo"/>
              </a:rPr>
              <a:t>he severity of the accident on a scale of 1 to 4.</a:t>
            </a:r>
            <a:endParaRPr>
              <a:solidFill>
                <a:schemeClr val="lt2"/>
              </a:solidFill>
              <a:latin typeface="Chivo"/>
              <a:ea typeface="Chivo"/>
              <a:cs typeface="Chivo"/>
              <a:sym typeface="Chivo"/>
            </a:endParaRPr>
          </a:p>
          <a:p>
            <a:pPr indent="0" lvl="0" marL="0" rtl="0" algn="l">
              <a:lnSpc>
                <a:spcPct val="120000"/>
              </a:lnSpc>
              <a:spcBef>
                <a:spcPts val="500"/>
              </a:spcBef>
              <a:spcAft>
                <a:spcPts val="0"/>
              </a:spcAft>
              <a:buNone/>
            </a:pPr>
            <a:r>
              <a:rPr lang="en">
                <a:solidFill>
                  <a:schemeClr val="lt2"/>
                </a:solidFill>
                <a:latin typeface="Chivo"/>
                <a:ea typeface="Chivo"/>
                <a:cs typeface="Chivo"/>
                <a:sym typeface="Chivo"/>
              </a:rPr>
              <a:t>The accident data are collected from February 2016 to June 2020, using two APIs that provide streaming traffic incident (or event) data. These APIs broadcast traffic data captured by a variety of entities, such as the US and state departments of transportation, law enforcement agencies, traffic cameras, and traffic sensors within the road-networks. </a:t>
            </a:r>
            <a:endParaRPr>
              <a:solidFill>
                <a:schemeClr val="lt2"/>
              </a:solidFill>
              <a:latin typeface="Chivo"/>
              <a:ea typeface="Chivo"/>
              <a:cs typeface="Chivo"/>
              <a:sym typeface="Chivo"/>
            </a:endParaRPr>
          </a:p>
          <a:p>
            <a:pPr indent="0" lvl="0" marL="0" rtl="0" algn="l">
              <a:lnSpc>
                <a:spcPct val="120000"/>
              </a:lnSpc>
              <a:spcBef>
                <a:spcPts val="500"/>
              </a:spcBef>
              <a:spcAft>
                <a:spcPts val="0"/>
              </a:spcAft>
              <a:buClr>
                <a:schemeClr val="dk1"/>
              </a:buClr>
              <a:buSzPts val="1100"/>
              <a:buFont typeface="Arial"/>
              <a:buNone/>
            </a:pPr>
            <a:r>
              <a:rPr lang="en">
                <a:solidFill>
                  <a:schemeClr val="lt2"/>
                </a:solidFill>
                <a:latin typeface="Chivo"/>
                <a:ea typeface="Chivo"/>
                <a:cs typeface="Chivo"/>
                <a:sym typeface="Chivo"/>
              </a:rPr>
              <a:t>There are about 3.5 million accident records in this dataset.</a:t>
            </a:r>
            <a:endParaRPr>
              <a:solidFill>
                <a:schemeClr val="lt2"/>
              </a:solidFill>
              <a:latin typeface="Chivo"/>
              <a:ea typeface="Chivo"/>
              <a:cs typeface="Chivo"/>
              <a:sym typeface="Chivo"/>
            </a:endParaRPr>
          </a:p>
          <a:p>
            <a:pPr indent="0" lvl="0" marL="0" rtl="0" algn="l">
              <a:spcBef>
                <a:spcPts val="0"/>
              </a:spcBef>
              <a:spcAft>
                <a:spcPts val="0"/>
              </a:spcAft>
              <a:buNone/>
            </a:pPr>
            <a:r>
              <a:t/>
            </a:r>
            <a:endParaRPr>
              <a:solidFill>
                <a:schemeClr val="accent3"/>
              </a:solidFill>
              <a:latin typeface="Chivo"/>
              <a:ea typeface="Chivo"/>
              <a:cs typeface="Chivo"/>
              <a:sym typeface="Chivo"/>
            </a:endParaRPr>
          </a:p>
        </p:txBody>
      </p:sp>
      <p:grpSp>
        <p:nvGrpSpPr>
          <p:cNvPr id="259" name="Google Shape;259;p26"/>
          <p:cNvGrpSpPr/>
          <p:nvPr/>
        </p:nvGrpSpPr>
        <p:grpSpPr>
          <a:xfrm>
            <a:off x="718052" y="1538875"/>
            <a:ext cx="137162" cy="137161"/>
            <a:chOff x="4811425" y="2065025"/>
            <a:chExt cx="41500" cy="44200"/>
          </a:xfrm>
        </p:grpSpPr>
        <p:sp>
          <p:nvSpPr>
            <p:cNvPr id="260" name="Google Shape;260;p2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26"/>
          <p:cNvGrpSpPr/>
          <p:nvPr/>
        </p:nvGrpSpPr>
        <p:grpSpPr>
          <a:xfrm>
            <a:off x="718052" y="2141325"/>
            <a:ext cx="137162" cy="137161"/>
            <a:chOff x="4811425" y="2065025"/>
            <a:chExt cx="41500" cy="44200"/>
          </a:xfrm>
        </p:grpSpPr>
        <p:sp>
          <p:nvSpPr>
            <p:cNvPr id="263" name="Google Shape;263;p2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 name="Google Shape;265;p26"/>
          <p:cNvGrpSpPr/>
          <p:nvPr/>
        </p:nvGrpSpPr>
        <p:grpSpPr>
          <a:xfrm>
            <a:off x="718052" y="3226000"/>
            <a:ext cx="137162" cy="137161"/>
            <a:chOff x="4811425" y="2065025"/>
            <a:chExt cx="41500" cy="44200"/>
          </a:xfrm>
        </p:grpSpPr>
        <p:sp>
          <p:nvSpPr>
            <p:cNvPr id="266" name="Google Shape;266;p2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FFCE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 name="Google Shape;268;p26"/>
          <p:cNvGrpSpPr/>
          <p:nvPr/>
        </p:nvGrpSpPr>
        <p:grpSpPr>
          <a:xfrm>
            <a:off x="992084" y="3977138"/>
            <a:ext cx="250185" cy="276665"/>
            <a:chOff x="-62150375" y="2664925"/>
            <a:chExt cx="316650" cy="318225"/>
          </a:xfrm>
        </p:grpSpPr>
        <p:sp>
          <p:nvSpPr>
            <p:cNvPr id="269" name="Google Shape;269;p2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26"/>
          <p:cNvGrpSpPr/>
          <p:nvPr/>
        </p:nvGrpSpPr>
        <p:grpSpPr>
          <a:xfrm>
            <a:off x="855234" y="3805909"/>
            <a:ext cx="3487872" cy="619146"/>
            <a:chOff x="4404545" y="3301592"/>
            <a:chExt cx="782403" cy="129272"/>
          </a:xfrm>
        </p:grpSpPr>
        <p:sp>
          <p:nvSpPr>
            <p:cNvPr id="274" name="Google Shape;274;p2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6"/>
            <p:cNvSpPr/>
            <p:nvPr/>
          </p:nvSpPr>
          <p:spPr>
            <a:xfrm>
              <a:off x="4416993" y="3318297"/>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 name="Google Shape;276;p26"/>
          <p:cNvSpPr txBox="1"/>
          <p:nvPr/>
        </p:nvSpPr>
        <p:spPr>
          <a:xfrm>
            <a:off x="1385650" y="3806000"/>
            <a:ext cx="2507400" cy="5727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sz="1200">
                <a:solidFill>
                  <a:schemeClr val="lt1"/>
                </a:solidFill>
                <a:latin typeface="Chivo"/>
                <a:ea typeface="Chivo"/>
                <a:cs typeface="Chivo"/>
                <a:sym typeface="Chivo"/>
              </a:rPr>
              <a:t>Total Records (rows) =</a:t>
            </a:r>
            <a:r>
              <a:rPr lang="en" sz="1200">
                <a:solidFill>
                  <a:schemeClr val="accent2"/>
                </a:solidFill>
                <a:latin typeface="Chivo"/>
                <a:ea typeface="Chivo"/>
                <a:cs typeface="Chivo"/>
                <a:sym typeface="Chivo"/>
              </a:rPr>
              <a:t> 3513616</a:t>
            </a:r>
            <a:endParaRPr sz="1200">
              <a:solidFill>
                <a:schemeClr val="accent2"/>
              </a:solidFill>
              <a:latin typeface="Chivo"/>
              <a:ea typeface="Chivo"/>
              <a:cs typeface="Chivo"/>
              <a:sym typeface="Chivo"/>
            </a:endParaRPr>
          </a:p>
          <a:p>
            <a:pPr indent="0" lvl="0" marL="0" rtl="0" algn="l">
              <a:lnSpc>
                <a:spcPct val="130000"/>
              </a:lnSpc>
              <a:spcBef>
                <a:spcPts val="0"/>
              </a:spcBef>
              <a:spcAft>
                <a:spcPts val="0"/>
              </a:spcAft>
              <a:buNone/>
            </a:pPr>
            <a:r>
              <a:rPr lang="en" sz="1200">
                <a:solidFill>
                  <a:schemeClr val="lt1"/>
                </a:solidFill>
                <a:latin typeface="Chivo"/>
                <a:ea typeface="Chivo"/>
                <a:cs typeface="Chivo"/>
                <a:sym typeface="Chivo"/>
              </a:rPr>
              <a:t>Total Attributes (columns) = </a:t>
            </a:r>
            <a:r>
              <a:rPr lang="en" sz="1200">
                <a:solidFill>
                  <a:schemeClr val="accent2"/>
                </a:solidFill>
                <a:latin typeface="Chivo"/>
                <a:ea typeface="Chivo"/>
                <a:cs typeface="Chivo"/>
                <a:sym typeface="Chivo"/>
              </a:rPr>
              <a:t>49</a:t>
            </a:r>
            <a:endParaRPr>
              <a:solidFill>
                <a:schemeClr val="accent2"/>
              </a:solidFill>
              <a:latin typeface="Chivo"/>
              <a:ea typeface="Chivo"/>
              <a:cs typeface="Chivo"/>
              <a:sym typeface="Chiv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7"/>
          <p:cNvSpPr txBox="1"/>
          <p:nvPr>
            <p:ph type="title"/>
          </p:nvPr>
        </p:nvSpPr>
        <p:spPr>
          <a:xfrm>
            <a:off x="713225" y="38787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SIGNIFICANCE</a:t>
            </a:r>
            <a:endParaRPr/>
          </a:p>
        </p:txBody>
      </p:sp>
      <p:sp>
        <p:nvSpPr>
          <p:cNvPr id="282" name="Google Shape;282;p27"/>
          <p:cNvSpPr txBox="1"/>
          <p:nvPr>
            <p:ph idx="4294967295" type="body"/>
          </p:nvPr>
        </p:nvSpPr>
        <p:spPr>
          <a:xfrm>
            <a:off x="713225" y="1204975"/>
            <a:ext cx="7241400" cy="62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accent3"/>
                </a:solidFill>
              </a:rPr>
              <a:t>Road traffic crashes are a leading cause of death in the United States for people aged 1–54,1 and they are the leading cause of non-natural death for U.S. citizens residing or traveling abroad</a:t>
            </a:r>
            <a:r>
              <a:rPr lang="en" sz="1300">
                <a:solidFill>
                  <a:schemeClr val="accent3"/>
                </a:solidFill>
              </a:rPr>
              <a:t> </a:t>
            </a:r>
            <a:r>
              <a:rPr lang="en" sz="850">
                <a:solidFill>
                  <a:schemeClr val="accent3"/>
                </a:solidFill>
              </a:rPr>
              <a:t>- </a:t>
            </a:r>
            <a:r>
              <a:rPr lang="en" sz="850">
                <a:solidFill>
                  <a:schemeClr val="accent2"/>
                </a:solidFill>
              </a:rPr>
              <a:t>CDC</a:t>
            </a:r>
            <a:endParaRPr>
              <a:solidFill>
                <a:schemeClr val="accent2"/>
              </a:solidFill>
            </a:endParaRPr>
          </a:p>
        </p:txBody>
      </p:sp>
      <p:grpSp>
        <p:nvGrpSpPr>
          <p:cNvPr id="283" name="Google Shape;283;p27"/>
          <p:cNvGrpSpPr/>
          <p:nvPr/>
        </p:nvGrpSpPr>
        <p:grpSpPr>
          <a:xfrm>
            <a:off x="258000" y="1283735"/>
            <a:ext cx="354136" cy="334348"/>
            <a:chOff x="-25844850" y="2357750"/>
            <a:chExt cx="296175" cy="279625"/>
          </a:xfrm>
        </p:grpSpPr>
        <p:sp>
          <p:nvSpPr>
            <p:cNvPr id="284" name="Google Shape;284;p27"/>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C232"/>
                </a:solidFill>
                <a:highlight>
                  <a:srgbClr val="FFFF00"/>
                </a:highlight>
              </a:endParaRPr>
            </a:p>
          </p:txBody>
        </p:sp>
        <p:sp>
          <p:nvSpPr>
            <p:cNvPr id="285" name="Google Shape;285;p27"/>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C232"/>
                </a:solidFill>
                <a:highlight>
                  <a:srgbClr val="FFFF00"/>
                </a:highlight>
              </a:endParaRPr>
            </a:p>
          </p:txBody>
        </p:sp>
        <p:sp>
          <p:nvSpPr>
            <p:cNvPr id="286" name="Google Shape;286;p27"/>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C232"/>
                </a:solidFill>
                <a:highlight>
                  <a:srgbClr val="FFFF00"/>
                </a:highlight>
              </a:endParaRPr>
            </a:p>
          </p:txBody>
        </p:sp>
        <p:sp>
          <p:nvSpPr>
            <p:cNvPr id="287" name="Google Shape;287;p27"/>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C232"/>
                </a:solidFill>
                <a:highlight>
                  <a:srgbClr val="FFFF00"/>
                </a:highlight>
              </a:endParaRPr>
            </a:p>
          </p:txBody>
        </p:sp>
        <p:sp>
          <p:nvSpPr>
            <p:cNvPr id="288" name="Google Shape;288;p27"/>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C232"/>
                </a:solidFill>
                <a:highlight>
                  <a:srgbClr val="FFFF00"/>
                </a:highlight>
              </a:endParaRPr>
            </a:p>
          </p:txBody>
        </p:sp>
        <p:sp>
          <p:nvSpPr>
            <p:cNvPr id="289" name="Google Shape;289;p27"/>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FFD80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1C232"/>
                </a:solidFill>
                <a:highlight>
                  <a:srgbClr val="FFFF00"/>
                </a:highlight>
              </a:endParaRPr>
            </a:p>
          </p:txBody>
        </p:sp>
      </p:grpSp>
      <p:sp>
        <p:nvSpPr>
          <p:cNvPr id="290" name="Google Shape;290;p27"/>
          <p:cNvSpPr txBox="1"/>
          <p:nvPr/>
        </p:nvSpPr>
        <p:spPr>
          <a:xfrm>
            <a:off x="1065550" y="2069775"/>
            <a:ext cx="7441500" cy="25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lt1"/>
                </a:solidFill>
                <a:latin typeface="Chivo"/>
                <a:ea typeface="Chivo"/>
                <a:cs typeface="Chivo"/>
                <a:sym typeface="Chivo"/>
              </a:rPr>
              <a:t>A WHO </a:t>
            </a:r>
            <a:r>
              <a:rPr lang="en" u="sng">
                <a:solidFill>
                  <a:schemeClr val="lt1"/>
                </a:solidFill>
                <a:latin typeface="Chivo"/>
                <a:ea typeface="Chivo"/>
                <a:cs typeface="Chivo"/>
                <a:sym typeface="Chivo"/>
                <a:hlinkClick r:id="rId3">
                  <a:extLst>
                    <a:ext uri="{A12FA001-AC4F-418D-AE19-62706E023703}">
                      <ahyp:hlinkClr val="tx"/>
                    </a:ext>
                  </a:extLst>
                </a:hlinkClick>
              </a:rPr>
              <a:t>report</a:t>
            </a:r>
            <a:r>
              <a:rPr lang="en">
                <a:solidFill>
                  <a:schemeClr val="lt1"/>
                </a:solidFill>
                <a:latin typeface="Chivo"/>
                <a:ea typeface="Chivo"/>
                <a:cs typeface="Chivo"/>
                <a:sym typeface="Chivo"/>
              </a:rPr>
              <a:t> states that - </a:t>
            </a:r>
            <a:r>
              <a:rPr lang="en">
                <a:solidFill>
                  <a:schemeClr val="accent2"/>
                </a:solidFill>
                <a:latin typeface="Chivo"/>
                <a:ea typeface="Chivo"/>
                <a:cs typeface="Chivo"/>
                <a:sym typeface="Chivo"/>
              </a:rPr>
              <a:t>1.35 million lives</a:t>
            </a:r>
            <a:r>
              <a:rPr lang="en">
                <a:solidFill>
                  <a:schemeClr val="lt1"/>
                </a:solidFill>
                <a:latin typeface="Chivo"/>
                <a:ea typeface="Chivo"/>
                <a:cs typeface="Chivo"/>
                <a:sym typeface="Chivo"/>
              </a:rPr>
              <a:t> are lost yearly due to</a:t>
            </a:r>
            <a:endParaRPr>
              <a:solidFill>
                <a:schemeClr val="lt1"/>
              </a:solidFill>
              <a:latin typeface="Chivo"/>
              <a:ea typeface="Chivo"/>
              <a:cs typeface="Chivo"/>
              <a:sym typeface="Chivo"/>
            </a:endParaRPr>
          </a:p>
          <a:p>
            <a:pPr indent="0" lvl="0" marL="0" rtl="0" algn="l">
              <a:lnSpc>
                <a:spcPct val="115000"/>
              </a:lnSpc>
              <a:spcBef>
                <a:spcPts val="0"/>
              </a:spcBef>
              <a:spcAft>
                <a:spcPts val="0"/>
              </a:spcAft>
              <a:buNone/>
            </a:pPr>
            <a:r>
              <a:rPr lang="en">
                <a:solidFill>
                  <a:schemeClr val="lt1"/>
                </a:solidFill>
                <a:latin typeface="Chivo"/>
                <a:ea typeface="Chivo"/>
                <a:cs typeface="Chivo"/>
                <a:sym typeface="Chivo"/>
              </a:rPr>
              <a:t>road traffic accidents. </a:t>
            </a:r>
            <a:endParaRPr>
              <a:solidFill>
                <a:schemeClr val="lt1"/>
              </a:solidFill>
              <a:latin typeface="Chivo"/>
              <a:ea typeface="Chivo"/>
              <a:cs typeface="Chivo"/>
              <a:sym typeface="Chivo"/>
            </a:endParaRPr>
          </a:p>
          <a:p>
            <a:pPr indent="0" lvl="0" marL="0" rtl="0" algn="l">
              <a:lnSpc>
                <a:spcPct val="120000"/>
              </a:lnSpc>
              <a:spcBef>
                <a:spcPts val="0"/>
              </a:spcBef>
              <a:spcAft>
                <a:spcPts val="0"/>
              </a:spcAft>
              <a:buNone/>
            </a:pPr>
            <a:r>
              <a:rPr lang="en">
                <a:solidFill>
                  <a:schemeClr val="lt1"/>
                </a:solidFill>
                <a:latin typeface="Chivo"/>
                <a:ea typeface="Chivo"/>
                <a:cs typeface="Chivo"/>
                <a:sym typeface="Chivo"/>
              </a:rPr>
              <a:t>The data from accidents is very vital to improve the safety of transportation. It provides us</a:t>
            </a:r>
            <a:r>
              <a:rPr lang="en">
                <a:solidFill>
                  <a:schemeClr val="lt1"/>
                </a:solidFill>
                <a:latin typeface="Chivo"/>
                <a:ea typeface="Chivo"/>
                <a:cs typeface="Chivo"/>
                <a:sym typeface="Chivo"/>
              </a:rPr>
              <a:t>eful insights on the crucial factors that cause accidents.</a:t>
            </a:r>
            <a:endParaRPr>
              <a:solidFill>
                <a:schemeClr val="lt1"/>
              </a:solidFill>
              <a:latin typeface="Chivo"/>
              <a:ea typeface="Chivo"/>
              <a:cs typeface="Chivo"/>
              <a:sym typeface="Chivo"/>
            </a:endParaRPr>
          </a:p>
          <a:p>
            <a:pPr indent="0" lvl="0" marL="0" rtl="0" algn="l">
              <a:lnSpc>
                <a:spcPct val="120000"/>
              </a:lnSpc>
              <a:spcBef>
                <a:spcPts val="0"/>
              </a:spcBef>
              <a:spcAft>
                <a:spcPts val="0"/>
              </a:spcAft>
              <a:buNone/>
            </a:pPr>
            <a:r>
              <a:rPr lang="en">
                <a:solidFill>
                  <a:schemeClr val="lt1"/>
                </a:solidFill>
                <a:latin typeface="Chivo"/>
                <a:ea typeface="Chivo"/>
                <a:cs typeface="Chivo"/>
                <a:sym typeface="Chivo"/>
              </a:rPr>
              <a:t>With the advancement of technology and abundance of data, accidents must be analysed, predicted and avoided beforehand, given a set of conditions.</a:t>
            </a:r>
            <a:r>
              <a:rPr lang="en">
                <a:solidFill>
                  <a:schemeClr val="lt1"/>
                </a:solidFill>
                <a:latin typeface="Chivo"/>
                <a:ea typeface="Chivo"/>
                <a:cs typeface="Chivo"/>
                <a:sym typeface="Chivo"/>
              </a:rPr>
              <a:t> </a:t>
            </a:r>
            <a:endParaRPr>
              <a:solidFill>
                <a:schemeClr val="lt1"/>
              </a:solidFill>
              <a:latin typeface="Chivo"/>
              <a:ea typeface="Chivo"/>
              <a:cs typeface="Chivo"/>
              <a:sym typeface="Chivo"/>
            </a:endParaRPr>
          </a:p>
          <a:p>
            <a:pPr indent="0" lvl="0" marL="0" rtl="0" algn="l">
              <a:lnSpc>
                <a:spcPct val="120000"/>
              </a:lnSpc>
              <a:spcBef>
                <a:spcPts val="0"/>
              </a:spcBef>
              <a:spcAft>
                <a:spcPts val="0"/>
              </a:spcAft>
              <a:buNone/>
            </a:pPr>
            <a:r>
              <a:rPr lang="en">
                <a:solidFill>
                  <a:schemeClr val="lt1"/>
                </a:solidFill>
                <a:latin typeface="Chivo"/>
                <a:ea typeface="Chivo"/>
                <a:cs typeface="Chivo"/>
                <a:sym typeface="Chivo"/>
              </a:rPr>
              <a:t>We intend to unravel these insights and present them in a intuitive manner.</a:t>
            </a:r>
            <a:endParaRPr>
              <a:solidFill>
                <a:schemeClr val="lt1"/>
              </a:solidFill>
              <a:latin typeface="Chivo"/>
              <a:ea typeface="Chivo"/>
              <a:cs typeface="Chivo"/>
              <a:sym typeface="Chivo"/>
            </a:endParaRPr>
          </a:p>
        </p:txBody>
      </p:sp>
      <p:sp>
        <p:nvSpPr>
          <p:cNvPr id="291" name="Google Shape;291;p27"/>
          <p:cNvSpPr/>
          <p:nvPr/>
        </p:nvSpPr>
        <p:spPr>
          <a:xfrm>
            <a:off x="873689" y="2213535"/>
            <a:ext cx="148500" cy="116700"/>
          </a:xfrm>
          <a:prstGeom prst="striped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7"/>
          <p:cNvSpPr/>
          <p:nvPr/>
        </p:nvSpPr>
        <p:spPr>
          <a:xfrm>
            <a:off x="873689" y="2719560"/>
            <a:ext cx="148500" cy="116700"/>
          </a:xfrm>
          <a:prstGeom prst="striped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7"/>
          <p:cNvSpPr/>
          <p:nvPr/>
        </p:nvSpPr>
        <p:spPr>
          <a:xfrm>
            <a:off x="873689" y="3225585"/>
            <a:ext cx="148500" cy="116700"/>
          </a:xfrm>
          <a:prstGeom prst="striped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8"/>
          <p:cNvSpPr txBox="1"/>
          <p:nvPr>
            <p:ph type="title"/>
          </p:nvPr>
        </p:nvSpPr>
        <p:spPr>
          <a:xfrm flipH="1">
            <a:off x="718038" y="387875"/>
            <a:ext cx="7717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APPROACH</a:t>
            </a:r>
            <a:endParaRPr/>
          </a:p>
        </p:txBody>
      </p:sp>
      <p:grpSp>
        <p:nvGrpSpPr>
          <p:cNvPr id="299" name="Google Shape;299;p28"/>
          <p:cNvGrpSpPr/>
          <p:nvPr/>
        </p:nvGrpSpPr>
        <p:grpSpPr>
          <a:xfrm>
            <a:off x="1157278" y="2576381"/>
            <a:ext cx="1191037" cy="746894"/>
            <a:chOff x="1460539" y="1974874"/>
            <a:chExt cx="898285" cy="585937"/>
          </a:xfrm>
        </p:grpSpPr>
        <p:sp>
          <p:nvSpPr>
            <p:cNvPr id="300" name="Google Shape;300;p28"/>
            <p:cNvSpPr/>
            <p:nvPr/>
          </p:nvSpPr>
          <p:spPr>
            <a:xfrm>
              <a:off x="1823881" y="2158384"/>
              <a:ext cx="534944" cy="218918"/>
            </a:xfrm>
            <a:custGeom>
              <a:rect b="b" l="l" r="r" t="t"/>
              <a:pathLst>
                <a:path extrusionOk="0" h="7002" w="17110">
                  <a:moveTo>
                    <a:pt x="0" y="1"/>
                  </a:moveTo>
                  <a:lnTo>
                    <a:pt x="2810" y="3501"/>
                  </a:lnTo>
                  <a:lnTo>
                    <a:pt x="0" y="7002"/>
                  </a:lnTo>
                  <a:lnTo>
                    <a:pt x="14300" y="7002"/>
                  </a:lnTo>
                  <a:lnTo>
                    <a:pt x="17110" y="3501"/>
                  </a:lnTo>
                  <a:lnTo>
                    <a:pt x="14300" y="1"/>
                  </a:ln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grpSp>
          <p:nvGrpSpPr>
            <p:cNvPr id="301" name="Google Shape;301;p28"/>
            <p:cNvGrpSpPr/>
            <p:nvPr/>
          </p:nvGrpSpPr>
          <p:grpSpPr>
            <a:xfrm>
              <a:off x="1460539" y="1974874"/>
              <a:ext cx="585969" cy="585937"/>
              <a:chOff x="1460539" y="1974874"/>
              <a:chExt cx="585969" cy="585937"/>
            </a:xfrm>
          </p:grpSpPr>
          <p:sp>
            <p:nvSpPr>
              <p:cNvPr id="302" name="Google Shape;302;p28"/>
              <p:cNvSpPr/>
              <p:nvPr/>
            </p:nvSpPr>
            <p:spPr>
              <a:xfrm>
                <a:off x="1460539" y="1974874"/>
                <a:ext cx="585969" cy="585937"/>
              </a:xfrm>
              <a:custGeom>
                <a:rect b="b" l="l" r="r" t="t"/>
                <a:pathLst>
                  <a:path extrusionOk="0" h="18741" w="18742">
                    <a:moveTo>
                      <a:pt x="9371" y="0"/>
                    </a:moveTo>
                    <a:cubicBezTo>
                      <a:pt x="4204" y="0"/>
                      <a:pt x="1" y="4191"/>
                      <a:pt x="1" y="9370"/>
                    </a:cubicBezTo>
                    <a:cubicBezTo>
                      <a:pt x="1" y="14538"/>
                      <a:pt x="4204" y="18741"/>
                      <a:pt x="9371" y="18741"/>
                    </a:cubicBezTo>
                    <a:cubicBezTo>
                      <a:pt x="14550" y="18741"/>
                      <a:pt x="18741" y="14538"/>
                      <a:pt x="18741" y="9370"/>
                    </a:cubicBezTo>
                    <a:cubicBezTo>
                      <a:pt x="18741" y="4191"/>
                      <a:pt x="14550" y="0"/>
                      <a:pt x="93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sp>
            <p:nvSpPr>
              <p:cNvPr id="303" name="Google Shape;303;p28"/>
              <p:cNvSpPr/>
              <p:nvPr/>
            </p:nvSpPr>
            <p:spPr>
              <a:xfrm>
                <a:off x="1535765" y="2049691"/>
                <a:ext cx="435928" cy="436303"/>
              </a:xfrm>
              <a:custGeom>
                <a:rect b="b" l="l" r="r" t="t"/>
                <a:pathLst>
                  <a:path extrusionOk="0" h="13955" w="13943">
                    <a:moveTo>
                      <a:pt x="6965" y="0"/>
                    </a:moveTo>
                    <a:cubicBezTo>
                      <a:pt x="3119" y="0"/>
                      <a:pt x="0" y="3120"/>
                      <a:pt x="0" y="6977"/>
                    </a:cubicBezTo>
                    <a:cubicBezTo>
                      <a:pt x="0" y="10823"/>
                      <a:pt x="3119" y="13954"/>
                      <a:pt x="6965" y="13954"/>
                    </a:cubicBezTo>
                    <a:cubicBezTo>
                      <a:pt x="10823" y="13954"/>
                      <a:pt x="13942" y="10823"/>
                      <a:pt x="13942" y="6977"/>
                    </a:cubicBezTo>
                    <a:cubicBezTo>
                      <a:pt x="13942" y="3120"/>
                      <a:pt x="10823" y="0"/>
                      <a:pt x="69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grpSp>
      </p:grpSp>
      <p:grpSp>
        <p:nvGrpSpPr>
          <p:cNvPr id="304" name="Google Shape;304;p28"/>
          <p:cNvGrpSpPr/>
          <p:nvPr/>
        </p:nvGrpSpPr>
        <p:grpSpPr>
          <a:xfrm>
            <a:off x="2294705" y="2574906"/>
            <a:ext cx="1552217" cy="746894"/>
            <a:chOff x="2271327" y="1974874"/>
            <a:chExt cx="1216948" cy="585937"/>
          </a:xfrm>
        </p:grpSpPr>
        <p:sp>
          <p:nvSpPr>
            <p:cNvPr id="305" name="Google Shape;305;p28"/>
            <p:cNvSpPr/>
            <p:nvPr/>
          </p:nvSpPr>
          <p:spPr>
            <a:xfrm>
              <a:off x="2953674" y="2158384"/>
              <a:ext cx="534600" cy="218918"/>
            </a:xfrm>
            <a:custGeom>
              <a:rect b="b" l="l" r="r" t="t"/>
              <a:pathLst>
                <a:path extrusionOk="0" h="7002" w="17099">
                  <a:moveTo>
                    <a:pt x="1" y="1"/>
                  </a:moveTo>
                  <a:lnTo>
                    <a:pt x="2799" y="3501"/>
                  </a:lnTo>
                  <a:lnTo>
                    <a:pt x="1" y="7002"/>
                  </a:lnTo>
                  <a:lnTo>
                    <a:pt x="14288" y="7002"/>
                  </a:lnTo>
                  <a:lnTo>
                    <a:pt x="17098" y="3501"/>
                  </a:lnTo>
                  <a:lnTo>
                    <a:pt x="14288" y="1"/>
                  </a:lnTo>
                  <a:close/>
                </a:path>
              </a:pathLst>
            </a:cu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grpSp>
          <p:nvGrpSpPr>
            <p:cNvPr id="306" name="Google Shape;306;p28"/>
            <p:cNvGrpSpPr/>
            <p:nvPr/>
          </p:nvGrpSpPr>
          <p:grpSpPr>
            <a:xfrm>
              <a:off x="2271327" y="1974874"/>
              <a:ext cx="902755" cy="585937"/>
              <a:chOff x="2271327" y="1974874"/>
              <a:chExt cx="902755" cy="585937"/>
            </a:xfrm>
          </p:grpSpPr>
          <p:sp>
            <p:nvSpPr>
              <p:cNvPr id="307" name="Google Shape;307;p28"/>
              <p:cNvSpPr/>
              <p:nvPr/>
            </p:nvSpPr>
            <p:spPr>
              <a:xfrm>
                <a:off x="2271327" y="2158384"/>
                <a:ext cx="534944" cy="218918"/>
              </a:xfrm>
              <a:custGeom>
                <a:rect b="b" l="l" r="r" t="t"/>
                <a:pathLst>
                  <a:path extrusionOk="0" h="7002" w="17110">
                    <a:moveTo>
                      <a:pt x="1" y="1"/>
                    </a:moveTo>
                    <a:lnTo>
                      <a:pt x="2811" y="3501"/>
                    </a:lnTo>
                    <a:lnTo>
                      <a:pt x="1" y="7002"/>
                    </a:lnTo>
                    <a:lnTo>
                      <a:pt x="14300" y="7002"/>
                    </a:lnTo>
                    <a:lnTo>
                      <a:pt x="17110" y="3501"/>
                    </a:lnTo>
                    <a:lnTo>
                      <a:pt x="14300" y="1"/>
                    </a:lnTo>
                    <a:close/>
                  </a:path>
                </a:pathLst>
              </a:cu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sp>
            <p:nvSpPr>
              <p:cNvPr id="308" name="Google Shape;308;p28"/>
              <p:cNvSpPr/>
              <p:nvPr/>
            </p:nvSpPr>
            <p:spPr>
              <a:xfrm>
                <a:off x="2588113" y="1974874"/>
                <a:ext cx="585969" cy="585937"/>
              </a:xfrm>
              <a:custGeom>
                <a:rect b="b" l="l" r="r" t="t"/>
                <a:pathLst>
                  <a:path extrusionOk="0" h="18741" w="18742">
                    <a:moveTo>
                      <a:pt x="9371" y="0"/>
                    </a:moveTo>
                    <a:cubicBezTo>
                      <a:pt x="4192" y="0"/>
                      <a:pt x="1" y="4191"/>
                      <a:pt x="1" y="9370"/>
                    </a:cubicBezTo>
                    <a:cubicBezTo>
                      <a:pt x="1" y="14538"/>
                      <a:pt x="4192" y="18741"/>
                      <a:pt x="9371" y="18741"/>
                    </a:cubicBezTo>
                    <a:cubicBezTo>
                      <a:pt x="14539" y="18741"/>
                      <a:pt x="18741" y="14538"/>
                      <a:pt x="18741" y="9370"/>
                    </a:cubicBezTo>
                    <a:cubicBezTo>
                      <a:pt x="18741" y="4191"/>
                      <a:pt x="14539" y="0"/>
                      <a:pt x="9371"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sp>
            <p:nvSpPr>
              <p:cNvPr id="309" name="Google Shape;309;p28"/>
              <p:cNvSpPr/>
              <p:nvPr/>
            </p:nvSpPr>
            <p:spPr>
              <a:xfrm>
                <a:off x="2662964" y="2049691"/>
                <a:ext cx="435928" cy="436303"/>
              </a:xfrm>
              <a:custGeom>
                <a:rect b="b" l="l" r="r" t="t"/>
                <a:pathLst>
                  <a:path extrusionOk="0" h="13955" w="13943">
                    <a:moveTo>
                      <a:pt x="6977" y="0"/>
                    </a:moveTo>
                    <a:cubicBezTo>
                      <a:pt x="3120" y="0"/>
                      <a:pt x="0" y="3120"/>
                      <a:pt x="0" y="6977"/>
                    </a:cubicBezTo>
                    <a:cubicBezTo>
                      <a:pt x="0" y="10823"/>
                      <a:pt x="3120" y="13954"/>
                      <a:pt x="6977" y="13954"/>
                    </a:cubicBezTo>
                    <a:cubicBezTo>
                      <a:pt x="10823" y="13954"/>
                      <a:pt x="13942" y="10823"/>
                      <a:pt x="13942" y="6977"/>
                    </a:cubicBezTo>
                    <a:cubicBezTo>
                      <a:pt x="13942" y="3120"/>
                      <a:pt x="10823" y="0"/>
                      <a:pt x="6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grpSp>
      </p:grpSp>
      <p:grpSp>
        <p:nvGrpSpPr>
          <p:cNvPr id="310" name="Google Shape;310;p28"/>
          <p:cNvGrpSpPr/>
          <p:nvPr/>
        </p:nvGrpSpPr>
        <p:grpSpPr>
          <a:xfrm>
            <a:off x="1395318" y="2803601"/>
            <a:ext cx="292616" cy="292608"/>
            <a:chOff x="-62150375" y="2664925"/>
            <a:chExt cx="316650" cy="318225"/>
          </a:xfrm>
        </p:grpSpPr>
        <p:sp>
          <p:nvSpPr>
            <p:cNvPr id="311" name="Google Shape;311;p28"/>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8"/>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8"/>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8"/>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28"/>
          <p:cNvSpPr txBox="1"/>
          <p:nvPr/>
        </p:nvSpPr>
        <p:spPr>
          <a:xfrm>
            <a:off x="1232475" y="1994625"/>
            <a:ext cx="618300" cy="4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Chivo"/>
                <a:ea typeface="Chivo"/>
                <a:cs typeface="Chivo"/>
                <a:sym typeface="Chivo"/>
              </a:rPr>
              <a:t>EDA</a:t>
            </a:r>
            <a:endParaRPr sz="1600">
              <a:solidFill>
                <a:schemeClr val="lt2"/>
              </a:solidFill>
              <a:latin typeface="Chivo"/>
              <a:ea typeface="Chivo"/>
              <a:cs typeface="Chivo"/>
              <a:sym typeface="Chivo"/>
            </a:endParaRPr>
          </a:p>
        </p:txBody>
      </p:sp>
      <p:grpSp>
        <p:nvGrpSpPr>
          <p:cNvPr id="316" name="Google Shape;316;p28"/>
          <p:cNvGrpSpPr/>
          <p:nvPr/>
        </p:nvGrpSpPr>
        <p:grpSpPr>
          <a:xfrm>
            <a:off x="2924464" y="2802079"/>
            <a:ext cx="292614" cy="292607"/>
            <a:chOff x="-31889075" y="2658950"/>
            <a:chExt cx="302475" cy="290775"/>
          </a:xfrm>
        </p:grpSpPr>
        <p:sp>
          <p:nvSpPr>
            <p:cNvPr id="317" name="Google Shape;317;p28"/>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 name="Google Shape;319;p28"/>
          <p:cNvGrpSpPr/>
          <p:nvPr/>
        </p:nvGrpSpPr>
        <p:grpSpPr>
          <a:xfrm>
            <a:off x="3793389" y="2573439"/>
            <a:ext cx="1554481" cy="749824"/>
            <a:chOff x="3401152" y="1974874"/>
            <a:chExt cx="1217291" cy="585937"/>
          </a:xfrm>
        </p:grpSpPr>
        <p:sp>
          <p:nvSpPr>
            <p:cNvPr id="320" name="Google Shape;320;p28"/>
            <p:cNvSpPr/>
            <p:nvPr/>
          </p:nvSpPr>
          <p:spPr>
            <a:xfrm>
              <a:off x="3401152" y="2158384"/>
              <a:ext cx="534569" cy="218918"/>
            </a:xfrm>
            <a:custGeom>
              <a:rect b="b" l="l" r="r" t="t"/>
              <a:pathLst>
                <a:path extrusionOk="0" h="7002" w="17098">
                  <a:moveTo>
                    <a:pt x="0" y="1"/>
                  </a:moveTo>
                  <a:lnTo>
                    <a:pt x="2798" y="3501"/>
                  </a:lnTo>
                  <a:lnTo>
                    <a:pt x="0" y="7002"/>
                  </a:lnTo>
                  <a:lnTo>
                    <a:pt x="14288" y="7002"/>
                  </a:lnTo>
                  <a:lnTo>
                    <a:pt x="17098" y="3501"/>
                  </a:lnTo>
                  <a:lnTo>
                    <a:pt x="14288"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sp>
          <p:nvSpPr>
            <p:cNvPr id="321" name="Google Shape;321;p28"/>
            <p:cNvSpPr/>
            <p:nvPr/>
          </p:nvSpPr>
          <p:spPr>
            <a:xfrm>
              <a:off x="4083875" y="2158384"/>
              <a:ext cx="534569" cy="218918"/>
            </a:xfrm>
            <a:custGeom>
              <a:rect b="b" l="l" r="r" t="t"/>
              <a:pathLst>
                <a:path extrusionOk="0" h="7002" w="17098">
                  <a:moveTo>
                    <a:pt x="0" y="1"/>
                  </a:moveTo>
                  <a:lnTo>
                    <a:pt x="2798" y="3501"/>
                  </a:lnTo>
                  <a:lnTo>
                    <a:pt x="0" y="7002"/>
                  </a:lnTo>
                  <a:lnTo>
                    <a:pt x="14288" y="7002"/>
                  </a:lnTo>
                  <a:lnTo>
                    <a:pt x="17098" y="3501"/>
                  </a:lnTo>
                  <a:lnTo>
                    <a:pt x="14288" y="1"/>
                  </a:ln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sp>
          <p:nvSpPr>
            <p:cNvPr id="322" name="Google Shape;322;p28"/>
            <p:cNvSpPr/>
            <p:nvPr/>
          </p:nvSpPr>
          <p:spPr>
            <a:xfrm>
              <a:off x="3715343" y="1974874"/>
              <a:ext cx="585937" cy="585937"/>
            </a:xfrm>
            <a:custGeom>
              <a:rect b="b" l="l" r="r" t="t"/>
              <a:pathLst>
                <a:path extrusionOk="0" h="18741" w="18741">
                  <a:moveTo>
                    <a:pt x="9370" y="0"/>
                  </a:moveTo>
                  <a:cubicBezTo>
                    <a:pt x="4191" y="0"/>
                    <a:pt x="0" y="4191"/>
                    <a:pt x="0" y="9370"/>
                  </a:cubicBezTo>
                  <a:cubicBezTo>
                    <a:pt x="0" y="14538"/>
                    <a:pt x="4191" y="18741"/>
                    <a:pt x="9370" y="18741"/>
                  </a:cubicBezTo>
                  <a:cubicBezTo>
                    <a:pt x="14550" y="18741"/>
                    <a:pt x="18741" y="14538"/>
                    <a:pt x="18741" y="9370"/>
                  </a:cubicBezTo>
                  <a:cubicBezTo>
                    <a:pt x="18741" y="4191"/>
                    <a:pt x="14550" y="0"/>
                    <a:pt x="9370"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sp>
          <p:nvSpPr>
            <p:cNvPr id="323" name="Google Shape;323;p28"/>
            <p:cNvSpPr/>
            <p:nvPr/>
          </p:nvSpPr>
          <p:spPr>
            <a:xfrm>
              <a:off x="3854359" y="2112399"/>
              <a:ext cx="310886" cy="310910"/>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8"/>
            <p:cNvSpPr/>
            <p:nvPr/>
          </p:nvSpPr>
          <p:spPr>
            <a:xfrm>
              <a:off x="3790163" y="2049691"/>
              <a:ext cx="436303" cy="436303"/>
            </a:xfrm>
            <a:custGeom>
              <a:rect b="b" l="l" r="r" t="t"/>
              <a:pathLst>
                <a:path extrusionOk="0" h="13955" w="13955">
                  <a:moveTo>
                    <a:pt x="6977" y="0"/>
                  </a:moveTo>
                  <a:cubicBezTo>
                    <a:pt x="3120" y="0"/>
                    <a:pt x="0" y="3120"/>
                    <a:pt x="0" y="6977"/>
                  </a:cubicBezTo>
                  <a:cubicBezTo>
                    <a:pt x="0" y="10823"/>
                    <a:pt x="3120" y="13954"/>
                    <a:pt x="6977" y="13954"/>
                  </a:cubicBezTo>
                  <a:cubicBezTo>
                    <a:pt x="10823" y="13954"/>
                    <a:pt x="13954" y="10823"/>
                    <a:pt x="13954" y="6977"/>
                  </a:cubicBezTo>
                  <a:cubicBezTo>
                    <a:pt x="13954" y="3120"/>
                    <a:pt x="10823" y="0"/>
                    <a:pt x="69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grpSp>
      <p:sp>
        <p:nvSpPr>
          <p:cNvPr id="325" name="Google Shape;325;p28"/>
          <p:cNvSpPr txBox="1"/>
          <p:nvPr/>
        </p:nvSpPr>
        <p:spPr>
          <a:xfrm>
            <a:off x="2294713" y="3471850"/>
            <a:ext cx="1552200" cy="49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Chivo"/>
                <a:ea typeface="Chivo"/>
                <a:cs typeface="Chivo"/>
                <a:sym typeface="Chivo"/>
              </a:rPr>
              <a:t>Data Cleaning</a:t>
            </a:r>
            <a:endParaRPr sz="1600">
              <a:solidFill>
                <a:schemeClr val="lt1"/>
              </a:solidFill>
              <a:latin typeface="Chivo"/>
              <a:ea typeface="Chivo"/>
              <a:cs typeface="Chivo"/>
              <a:sym typeface="Chivo"/>
            </a:endParaRPr>
          </a:p>
        </p:txBody>
      </p:sp>
      <p:grpSp>
        <p:nvGrpSpPr>
          <p:cNvPr id="326" name="Google Shape;326;p28"/>
          <p:cNvGrpSpPr/>
          <p:nvPr/>
        </p:nvGrpSpPr>
        <p:grpSpPr>
          <a:xfrm>
            <a:off x="4418951" y="2803589"/>
            <a:ext cx="292595" cy="292619"/>
            <a:chOff x="-44528075" y="1982825"/>
            <a:chExt cx="300900" cy="301700"/>
          </a:xfrm>
        </p:grpSpPr>
        <p:sp>
          <p:nvSpPr>
            <p:cNvPr id="327" name="Google Shape;327;p2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28"/>
          <p:cNvGrpSpPr/>
          <p:nvPr/>
        </p:nvGrpSpPr>
        <p:grpSpPr>
          <a:xfrm>
            <a:off x="5283585" y="2573437"/>
            <a:ext cx="1554440" cy="749827"/>
            <a:chOff x="4915054" y="2573462"/>
            <a:chExt cx="1371605" cy="749827"/>
          </a:xfrm>
        </p:grpSpPr>
        <p:sp>
          <p:nvSpPr>
            <p:cNvPr id="335" name="Google Shape;335;p28"/>
            <p:cNvSpPr/>
            <p:nvPr/>
          </p:nvSpPr>
          <p:spPr>
            <a:xfrm>
              <a:off x="4915054" y="2808300"/>
              <a:ext cx="606039" cy="280150"/>
            </a:xfrm>
            <a:custGeom>
              <a:rect b="b" l="l" r="r" t="t"/>
              <a:pathLst>
                <a:path extrusionOk="0" h="7002" w="17098">
                  <a:moveTo>
                    <a:pt x="0" y="1"/>
                  </a:moveTo>
                  <a:lnTo>
                    <a:pt x="2798" y="3501"/>
                  </a:lnTo>
                  <a:lnTo>
                    <a:pt x="0" y="7002"/>
                  </a:lnTo>
                  <a:lnTo>
                    <a:pt x="14288" y="7002"/>
                  </a:lnTo>
                  <a:lnTo>
                    <a:pt x="17098" y="3501"/>
                  </a:lnTo>
                  <a:lnTo>
                    <a:pt x="14288" y="1"/>
                  </a:lnTo>
                  <a:close/>
                </a:path>
              </a:pathLst>
            </a:custGeom>
            <a:solidFill>
              <a:srgbClr val="FFD80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sp>
          <p:nvSpPr>
            <p:cNvPr id="336" name="Google Shape;336;p28"/>
            <p:cNvSpPr/>
            <p:nvPr/>
          </p:nvSpPr>
          <p:spPr>
            <a:xfrm>
              <a:off x="5680620" y="2808300"/>
              <a:ext cx="606039" cy="280150"/>
            </a:xfrm>
            <a:custGeom>
              <a:rect b="b" l="l" r="r" t="t"/>
              <a:pathLst>
                <a:path extrusionOk="0" h="7002" w="17098">
                  <a:moveTo>
                    <a:pt x="0" y="1"/>
                  </a:moveTo>
                  <a:lnTo>
                    <a:pt x="2798" y="3501"/>
                  </a:lnTo>
                  <a:lnTo>
                    <a:pt x="0" y="7002"/>
                  </a:lnTo>
                  <a:lnTo>
                    <a:pt x="14288" y="7002"/>
                  </a:lnTo>
                  <a:lnTo>
                    <a:pt x="17098" y="3501"/>
                  </a:lnTo>
                  <a:lnTo>
                    <a:pt x="14288" y="1"/>
                  </a:lnTo>
                  <a:close/>
                </a:path>
              </a:pathLst>
            </a:custGeom>
            <a:solidFill>
              <a:srgbClr val="FFD80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sp>
          <p:nvSpPr>
            <p:cNvPr id="337" name="Google Shape;337;p28"/>
            <p:cNvSpPr/>
            <p:nvPr/>
          </p:nvSpPr>
          <p:spPr>
            <a:xfrm>
              <a:off x="5266183" y="2573462"/>
              <a:ext cx="664275" cy="749827"/>
            </a:xfrm>
            <a:custGeom>
              <a:rect b="b" l="l" r="r" t="t"/>
              <a:pathLst>
                <a:path extrusionOk="0" h="18741" w="18741">
                  <a:moveTo>
                    <a:pt x="9370" y="0"/>
                  </a:moveTo>
                  <a:cubicBezTo>
                    <a:pt x="4191" y="0"/>
                    <a:pt x="0" y="4191"/>
                    <a:pt x="0" y="9370"/>
                  </a:cubicBezTo>
                  <a:cubicBezTo>
                    <a:pt x="0" y="14538"/>
                    <a:pt x="4191" y="18741"/>
                    <a:pt x="9370" y="18741"/>
                  </a:cubicBezTo>
                  <a:cubicBezTo>
                    <a:pt x="14538" y="18741"/>
                    <a:pt x="18741" y="14538"/>
                    <a:pt x="18741" y="9370"/>
                  </a:cubicBezTo>
                  <a:cubicBezTo>
                    <a:pt x="18741" y="4191"/>
                    <a:pt x="14538" y="0"/>
                    <a:pt x="9370" y="0"/>
                  </a:cubicBezTo>
                  <a:close/>
                </a:path>
              </a:pathLst>
            </a:custGeom>
            <a:solidFill>
              <a:srgbClr val="FFD80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sp>
          <p:nvSpPr>
            <p:cNvPr id="338" name="Google Shape;338;p28"/>
            <p:cNvSpPr/>
            <p:nvPr/>
          </p:nvSpPr>
          <p:spPr>
            <a:xfrm>
              <a:off x="5351006" y="2669206"/>
              <a:ext cx="494211" cy="558337"/>
            </a:xfrm>
            <a:custGeom>
              <a:rect b="b" l="l" r="r" t="t"/>
              <a:pathLst>
                <a:path extrusionOk="0" h="13955" w="13943">
                  <a:moveTo>
                    <a:pt x="6977" y="0"/>
                  </a:moveTo>
                  <a:cubicBezTo>
                    <a:pt x="3120" y="0"/>
                    <a:pt x="0" y="3120"/>
                    <a:pt x="0" y="6977"/>
                  </a:cubicBezTo>
                  <a:cubicBezTo>
                    <a:pt x="0" y="10823"/>
                    <a:pt x="3120" y="13954"/>
                    <a:pt x="6977" y="13954"/>
                  </a:cubicBezTo>
                  <a:cubicBezTo>
                    <a:pt x="10823" y="13954"/>
                    <a:pt x="13943" y="10823"/>
                    <a:pt x="13943" y="6977"/>
                  </a:cubicBezTo>
                  <a:cubicBezTo>
                    <a:pt x="13943" y="3120"/>
                    <a:pt x="10823" y="0"/>
                    <a:pt x="697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ira Sans Extra Condensed"/>
                <a:ea typeface="Fira Sans Extra Condensed"/>
                <a:cs typeface="Fira Sans Extra Condensed"/>
                <a:sym typeface="Fira Sans Extra Condensed"/>
              </a:endParaRPr>
            </a:p>
          </p:txBody>
        </p:sp>
        <p:grpSp>
          <p:nvGrpSpPr>
            <p:cNvPr id="339" name="Google Shape;339;p28"/>
            <p:cNvGrpSpPr/>
            <p:nvPr/>
          </p:nvGrpSpPr>
          <p:grpSpPr>
            <a:xfrm>
              <a:off x="5455461" y="2788343"/>
              <a:ext cx="274317" cy="320041"/>
              <a:chOff x="-3462150" y="2046625"/>
              <a:chExt cx="224500" cy="291450"/>
            </a:xfrm>
          </p:grpSpPr>
          <p:sp>
            <p:nvSpPr>
              <p:cNvPr id="340" name="Google Shape;340;p28"/>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8"/>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8"/>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8"/>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7" name="Google Shape;347;p28"/>
          <p:cNvSpPr txBox="1"/>
          <p:nvPr/>
        </p:nvSpPr>
        <p:spPr>
          <a:xfrm>
            <a:off x="3552300" y="1767247"/>
            <a:ext cx="2025900" cy="6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latin typeface="Chivo"/>
                <a:ea typeface="Chivo"/>
                <a:cs typeface="Chivo"/>
                <a:sym typeface="Chivo"/>
              </a:rPr>
              <a:t>Machine Learning</a:t>
            </a:r>
            <a:endParaRPr sz="1600">
              <a:solidFill>
                <a:schemeClr val="lt1"/>
              </a:solidFill>
              <a:latin typeface="Chivo"/>
              <a:ea typeface="Chivo"/>
              <a:cs typeface="Chivo"/>
              <a:sym typeface="Chivo"/>
            </a:endParaRPr>
          </a:p>
          <a:p>
            <a:pPr indent="0" lvl="0" marL="0" rtl="0" algn="ctr">
              <a:spcBef>
                <a:spcPts val="0"/>
              </a:spcBef>
              <a:spcAft>
                <a:spcPts val="0"/>
              </a:spcAft>
              <a:buNone/>
            </a:pPr>
            <a:r>
              <a:rPr lang="en" sz="1600">
                <a:solidFill>
                  <a:schemeClr val="lt1"/>
                </a:solidFill>
                <a:latin typeface="Chivo"/>
                <a:ea typeface="Chivo"/>
                <a:cs typeface="Chivo"/>
                <a:sym typeface="Chivo"/>
              </a:rPr>
              <a:t>Models</a:t>
            </a:r>
            <a:endParaRPr sz="1600">
              <a:solidFill>
                <a:schemeClr val="lt1"/>
              </a:solidFill>
              <a:latin typeface="Chivo"/>
              <a:ea typeface="Chivo"/>
              <a:cs typeface="Chivo"/>
              <a:sym typeface="Chivo"/>
            </a:endParaRPr>
          </a:p>
        </p:txBody>
      </p:sp>
      <p:sp>
        <p:nvSpPr>
          <p:cNvPr id="348" name="Google Shape;348;p28"/>
          <p:cNvSpPr txBox="1"/>
          <p:nvPr/>
        </p:nvSpPr>
        <p:spPr>
          <a:xfrm>
            <a:off x="5396450" y="3471850"/>
            <a:ext cx="1328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Chivo"/>
                <a:ea typeface="Chivo"/>
                <a:cs typeface="Chivo"/>
                <a:sym typeface="Chivo"/>
              </a:rPr>
              <a:t>Evaluations</a:t>
            </a:r>
            <a:r>
              <a:rPr lang="en" sz="1600">
                <a:solidFill>
                  <a:schemeClr val="lt1"/>
                </a:solidFill>
                <a:latin typeface="Chivo"/>
                <a:ea typeface="Chivo"/>
                <a:cs typeface="Chivo"/>
                <a:sym typeface="Chivo"/>
              </a:rPr>
              <a:t> </a:t>
            </a:r>
            <a:endParaRPr sz="1600">
              <a:solidFill>
                <a:schemeClr val="lt1"/>
              </a:solidFill>
              <a:latin typeface="Chivo"/>
              <a:ea typeface="Chivo"/>
              <a:cs typeface="Chivo"/>
              <a:sym typeface="Chivo"/>
            </a:endParaRPr>
          </a:p>
        </p:txBody>
      </p:sp>
      <p:sp>
        <p:nvSpPr>
          <p:cNvPr id="349" name="Google Shape;349;p28"/>
          <p:cNvSpPr txBox="1"/>
          <p:nvPr/>
        </p:nvSpPr>
        <p:spPr>
          <a:xfrm>
            <a:off x="6954425" y="2732050"/>
            <a:ext cx="1125000" cy="43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a:solidFill>
                  <a:schemeClr val="accent2"/>
                </a:solidFill>
                <a:latin typeface="Chivo"/>
                <a:ea typeface="Chivo"/>
                <a:cs typeface="Chivo"/>
                <a:sym typeface="Chivo"/>
              </a:rPr>
              <a:t>INSIGHTS</a:t>
            </a:r>
            <a:endParaRPr b="1" sz="1500">
              <a:solidFill>
                <a:schemeClr val="accent2"/>
              </a:solidFill>
              <a:latin typeface="Chivo"/>
              <a:ea typeface="Chivo"/>
              <a:cs typeface="Chivo"/>
              <a:sym typeface="Chiv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9"/>
          <p:cNvSpPr txBox="1"/>
          <p:nvPr>
            <p:ph type="title"/>
          </p:nvPr>
        </p:nvSpPr>
        <p:spPr>
          <a:xfrm>
            <a:off x="713225" y="38787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EDA</a:t>
            </a:r>
            <a:endParaRPr/>
          </a:p>
        </p:txBody>
      </p:sp>
      <p:sp>
        <p:nvSpPr>
          <p:cNvPr id="355" name="Google Shape;355;p29"/>
          <p:cNvSpPr txBox="1"/>
          <p:nvPr/>
        </p:nvSpPr>
        <p:spPr>
          <a:xfrm>
            <a:off x="771525" y="1189425"/>
            <a:ext cx="5668500" cy="102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Chivo"/>
                <a:ea typeface="Chivo"/>
                <a:cs typeface="Chivo"/>
                <a:sym typeface="Chivo"/>
              </a:rPr>
              <a:t>We have primarily used scatter plots, bar plots and histograms to visualize the dataset. We have also used </a:t>
            </a:r>
            <a:r>
              <a:rPr lang="en">
                <a:solidFill>
                  <a:schemeClr val="lt1"/>
                </a:solidFill>
                <a:latin typeface="Chivo"/>
                <a:ea typeface="Chivo"/>
                <a:cs typeface="Chivo"/>
                <a:sym typeface="Chivo"/>
              </a:rPr>
              <a:t>geographical</a:t>
            </a:r>
            <a:r>
              <a:rPr lang="en">
                <a:solidFill>
                  <a:schemeClr val="lt1"/>
                </a:solidFill>
                <a:latin typeface="Chivo"/>
                <a:ea typeface="Chivo"/>
                <a:cs typeface="Chivo"/>
                <a:sym typeface="Chivo"/>
              </a:rPr>
              <a:t> plots to understand the density of accidents.</a:t>
            </a:r>
            <a:endParaRPr>
              <a:solidFill>
                <a:schemeClr val="lt1"/>
              </a:solidFill>
              <a:latin typeface="Chivo"/>
              <a:ea typeface="Chivo"/>
              <a:cs typeface="Chivo"/>
              <a:sym typeface="Chivo"/>
            </a:endParaRPr>
          </a:p>
        </p:txBody>
      </p:sp>
      <p:grpSp>
        <p:nvGrpSpPr>
          <p:cNvPr id="356" name="Google Shape;356;p29"/>
          <p:cNvGrpSpPr/>
          <p:nvPr/>
        </p:nvGrpSpPr>
        <p:grpSpPr>
          <a:xfrm>
            <a:off x="6022225" y="2218125"/>
            <a:ext cx="1928700" cy="1896625"/>
            <a:chOff x="5593575" y="1896650"/>
            <a:chExt cx="1928700" cy="1896625"/>
          </a:xfrm>
        </p:grpSpPr>
        <p:sp>
          <p:nvSpPr>
            <p:cNvPr id="357" name="Google Shape;357;p29"/>
            <p:cNvSpPr/>
            <p:nvPr/>
          </p:nvSpPr>
          <p:spPr>
            <a:xfrm>
              <a:off x="5593575" y="1896650"/>
              <a:ext cx="1928700" cy="1896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8" name="Google Shape;358;p29"/>
            <p:cNvPicPr preferRelativeResize="0"/>
            <p:nvPr/>
          </p:nvPicPr>
          <p:blipFill>
            <a:blip r:embed="rId3">
              <a:alphaModFix/>
            </a:blip>
            <a:stretch>
              <a:fillRect/>
            </a:stretch>
          </p:blipFill>
          <p:spPr>
            <a:xfrm>
              <a:off x="5673450" y="1982375"/>
              <a:ext cx="1753650" cy="1435900"/>
            </a:xfrm>
            <a:prstGeom prst="rect">
              <a:avLst/>
            </a:prstGeom>
            <a:noFill/>
            <a:ln>
              <a:noFill/>
            </a:ln>
          </p:spPr>
        </p:pic>
        <p:sp>
          <p:nvSpPr>
            <p:cNvPr id="359" name="Google Shape;359;p29"/>
            <p:cNvSpPr txBox="1"/>
            <p:nvPr/>
          </p:nvSpPr>
          <p:spPr>
            <a:xfrm>
              <a:off x="5711175" y="3418275"/>
              <a:ext cx="18111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Chivo"/>
                  <a:ea typeface="Chivo"/>
                  <a:cs typeface="Chivo"/>
                  <a:sym typeface="Chivo"/>
                </a:rPr>
                <a:t>Severity </a:t>
              </a:r>
              <a:r>
                <a:rPr lang="en" sz="1200">
                  <a:latin typeface="Chivo"/>
                  <a:ea typeface="Chivo"/>
                  <a:cs typeface="Chivo"/>
                  <a:sym typeface="Chivo"/>
                </a:rPr>
                <a:t>histogram</a:t>
              </a:r>
              <a:endParaRPr sz="1200">
                <a:latin typeface="Chivo"/>
                <a:ea typeface="Chivo"/>
                <a:cs typeface="Chivo"/>
                <a:sym typeface="Chivo"/>
              </a:endParaRPr>
            </a:p>
          </p:txBody>
        </p:sp>
      </p:grpSp>
      <p:grpSp>
        <p:nvGrpSpPr>
          <p:cNvPr id="360" name="Google Shape;360;p29"/>
          <p:cNvGrpSpPr/>
          <p:nvPr/>
        </p:nvGrpSpPr>
        <p:grpSpPr>
          <a:xfrm>
            <a:off x="666800" y="2318400"/>
            <a:ext cx="4736275" cy="2040775"/>
            <a:chOff x="602525" y="2213350"/>
            <a:chExt cx="4736275" cy="2040775"/>
          </a:xfrm>
        </p:grpSpPr>
        <p:pic>
          <p:nvPicPr>
            <p:cNvPr id="361" name="Google Shape;361;p29"/>
            <p:cNvPicPr preferRelativeResize="0"/>
            <p:nvPr/>
          </p:nvPicPr>
          <p:blipFill>
            <a:blip r:embed="rId4">
              <a:alphaModFix/>
            </a:blip>
            <a:stretch>
              <a:fillRect/>
            </a:stretch>
          </p:blipFill>
          <p:spPr>
            <a:xfrm>
              <a:off x="3052800" y="2213350"/>
              <a:ext cx="2286000" cy="1600200"/>
            </a:xfrm>
            <a:prstGeom prst="rect">
              <a:avLst/>
            </a:prstGeom>
            <a:noFill/>
            <a:ln>
              <a:noFill/>
            </a:ln>
          </p:spPr>
        </p:pic>
        <p:pic>
          <p:nvPicPr>
            <p:cNvPr id="362" name="Google Shape;362;p29"/>
            <p:cNvPicPr preferRelativeResize="0"/>
            <p:nvPr/>
          </p:nvPicPr>
          <p:blipFill rotWithShape="1">
            <a:blip r:embed="rId5">
              <a:alphaModFix/>
            </a:blip>
            <a:srcRect b="8439" l="2486" r="5432" t="11560"/>
            <a:stretch/>
          </p:blipFill>
          <p:spPr>
            <a:xfrm>
              <a:off x="713225" y="2218125"/>
              <a:ext cx="2286000" cy="1590675"/>
            </a:xfrm>
            <a:prstGeom prst="rect">
              <a:avLst/>
            </a:prstGeom>
            <a:noFill/>
            <a:ln>
              <a:noFill/>
            </a:ln>
          </p:spPr>
        </p:pic>
        <p:sp>
          <p:nvSpPr>
            <p:cNvPr id="363" name="Google Shape;363;p29"/>
            <p:cNvSpPr txBox="1"/>
            <p:nvPr/>
          </p:nvSpPr>
          <p:spPr>
            <a:xfrm>
              <a:off x="602525" y="3868325"/>
              <a:ext cx="2507400" cy="3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Chivo"/>
                  <a:ea typeface="Chivo"/>
                  <a:cs typeface="Chivo"/>
                  <a:sym typeface="Chivo"/>
                </a:rPr>
                <a:t>State-wise accident severity</a:t>
              </a:r>
              <a:endParaRPr sz="1200">
                <a:solidFill>
                  <a:schemeClr val="lt1"/>
                </a:solidFill>
                <a:latin typeface="Chivo"/>
                <a:ea typeface="Chivo"/>
                <a:cs typeface="Chivo"/>
                <a:sym typeface="Chivo"/>
              </a:endParaRPr>
            </a:p>
          </p:txBody>
        </p:sp>
        <p:sp>
          <p:nvSpPr>
            <p:cNvPr id="364" name="Google Shape;364;p29"/>
            <p:cNvSpPr txBox="1"/>
            <p:nvPr/>
          </p:nvSpPr>
          <p:spPr>
            <a:xfrm>
              <a:off x="3052800" y="3895175"/>
              <a:ext cx="2286000" cy="33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200">
                  <a:solidFill>
                    <a:schemeClr val="lt1"/>
                  </a:solidFill>
                  <a:latin typeface="Chivo"/>
                  <a:ea typeface="Chivo"/>
                  <a:cs typeface="Chivo"/>
                  <a:sym typeface="Chivo"/>
                </a:rPr>
                <a:t>State-wise accident count</a:t>
              </a:r>
              <a:endParaRPr sz="1200">
                <a:latin typeface="Chivo"/>
                <a:ea typeface="Chivo"/>
                <a:cs typeface="Chivo"/>
                <a:sym typeface="Chiv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pic>
        <p:nvPicPr>
          <p:cNvPr id="369" name="Google Shape;369;p30"/>
          <p:cNvPicPr preferRelativeResize="0"/>
          <p:nvPr/>
        </p:nvPicPr>
        <p:blipFill>
          <a:blip r:embed="rId3">
            <a:alphaModFix/>
          </a:blip>
          <a:stretch>
            <a:fillRect/>
          </a:stretch>
        </p:blipFill>
        <p:spPr>
          <a:xfrm>
            <a:off x="704850" y="377400"/>
            <a:ext cx="7734301" cy="3839800"/>
          </a:xfrm>
          <a:prstGeom prst="rect">
            <a:avLst/>
          </a:prstGeom>
          <a:noFill/>
          <a:ln>
            <a:noFill/>
          </a:ln>
        </p:spPr>
      </p:pic>
      <p:sp>
        <p:nvSpPr>
          <p:cNvPr id="370" name="Google Shape;370;p30"/>
          <p:cNvSpPr txBox="1"/>
          <p:nvPr/>
        </p:nvSpPr>
        <p:spPr>
          <a:xfrm>
            <a:off x="2418150" y="4339825"/>
            <a:ext cx="4307700" cy="45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Chivo"/>
                <a:ea typeface="Chivo"/>
                <a:cs typeface="Chivo"/>
                <a:sym typeface="Chivo"/>
              </a:rPr>
              <a:t>Scatter plot of PC1 and PC2</a:t>
            </a:r>
            <a:endParaRPr>
              <a:solidFill>
                <a:schemeClr val="lt1"/>
              </a:solidFill>
              <a:latin typeface="Chivo"/>
              <a:ea typeface="Chivo"/>
              <a:cs typeface="Chivo"/>
              <a:sym typeface="Chiv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31"/>
          <p:cNvSpPr txBox="1"/>
          <p:nvPr>
            <p:ph type="title"/>
          </p:nvPr>
        </p:nvSpPr>
        <p:spPr>
          <a:xfrm>
            <a:off x="713225" y="38787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CLEANING</a:t>
            </a:r>
            <a:endParaRPr/>
          </a:p>
        </p:txBody>
      </p:sp>
      <p:grpSp>
        <p:nvGrpSpPr>
          <p:cNvPr id="376" name="Google Shape;376;p31"/>
          <p:cNvGrpSpPr/>
          <p:nvPr/>
        </p:nvGrpSpPr>
        <p:grpSpPr>
          <a:xfrm>
            <a:off x="1198275" y="1237875"/>
            <a:ext cx="6747450" cy="3187875"/>
            <a:chOff x="1273350" y="1355500"/>
            <a:chExt cx="6747450" cy="3187875"/>
          </a:xfrm>
        </p:grpSpPr>
        <p:cxnSp>
          <p:nvCxnSpPr>
            <p:cNvPr id="377" name="Google Shape;377;p31"/>
            <p:cNvCxnSpPr>
              <a:stCxn id="378" idx="2"/>
              <a:endCxn id="379" idx="0"/>
            </p:cNvCxnSpPr>
            <p:nvPr/>
          </p:nvCxnSpPr>
          <p:spPr>
            <a:xfrm flipH="1" rot="-5400000">
              <a:off x="5263425" y="1118500"/>
              <a:ext cx="410100" cy="1616700"/>
            </a:xfrm>
            <a:prstGeom prst="bentConnector3">
              <a:avLst>
                <a:gd fmla="val 50006" name="adj1"/>
              </a:avLst>
            </a:prstGeom>
            <a:noFill/>
            <a:ln cap="flat" cmpd="sng" w="19050">
              <a:solidFill>
                <a:srgbClr val="C2C2C2"/>
              </a:solidFill>
              <a:prstDash val="solid"/>
              <a:miter lim="8000"/>
              <a:headEnd len="sm" w="sm" type="none"/>
              <a:tailEnd len="sm" w="sm" type="triangle"/>
            </a:ln>
          </p:spPr>
        </p:cxnSp>
        <p:cxnSp>
          <p:nvCxnSpPr>
            <p:cNvPr id="380" name="Google Shape;380;p31"/>
            <p:cNvCxnSpPr>
              <a:stCxn id="381" idx="0"/>
              <a:endCxn id="378" idx="2"/>
            </p:cNvCxnSpPr>
            <p:nvPr/>
          </p:nvCxnSpPr>
          <p:spPr>
            <a:xfrm rot="-5400000">
              <a:off x="3570250" y="1042200"/>
              <a:ext cx="410100" cy="1769400"/>
            </a:xfrm>
            <a:prstGeom prst="bentConnector3">
              <a:avLst>
                <a:gd fmla="val 50006" name="adj1"/>
              </a:avLst>
            </a:prstGeom>
            <a:noFill/>
            <a:ln cap="flat" cmpd="sng" w="19050">
              <a:solidFill>
                <a:srgbClr val="C2C2C2"/>
              </a:solidFill>
              <a:prstDash val="solid"/>
              <a:miter lim="8000"/>
              <a:headEnd len="sm" w="sm" type="triangle"/>
              <a:tailEnd len="sm" w="sm" type="none"/>
            </a:ln>
          </p:spPr>
        </p:cxnSp>
        <p:cxnSp>
          <p:nvCxnSpPr>
            <p:cNvPr id="382" name="Google Shape;382;p31"/>
            <p:cNvCxnSpPr>
              <a:stCxn id="381" idx="2"/>
              <a:endCxn id="383" idx="0"/>
            </p:cNvCxnSpPr>
            <p:nvPr/>
          </p:nvCxnSpPr>
          <p:spPr>
            <a:xfrm flipH="1" rot="-5400000">
              <a:off x="2934550" y="2454300"/>
              <a:ext cx="720300" cy="808200"/>
            </a:xfrm>
            <a:prstGeom prst="bentConnector3">
              <a:avLst>
                <a:gd fmla="val 49998" name="adj1"/>
              </a:avLst>
            </a:prstGeom>
            <a:noFill/>
            <a:ln cap="flat" cmpd="sng" w="19050">
              <a:solidFill>
                <a:srgbClr val="C2C2C2"/>
              </a:solidFill>
              <a:prstDash val="solid"/>
              <a:miter lim="8000"/>
              <a:headEnd len="sm" w="sm" type="none"/>
              <a:tailEnd len="sm" w="sm" type="triangle"/>
            </a:ln>
          </p:spPr>
        </p:cxnSp>
        <p:cxnSp>
          <p:nvCxnSpPr>
            <p:cNvPr id="384" name="Google Shape;384;p31"/>
            <p:cNvCxnSpPr>
              <a:stCxn id="385" idx="0"/>
              <a:endCxn id="381" idx="2"/>
            </p:cNvCxnSpPr>
            <p:nvPr/>
          </p:nvCxnSpPr>
          <p:spPr>
            <a:xfrm rot="-5400000">
              <a:off x="2053350" y="2381375"/>
              <a:ext cx="720300" cy="954000"/>
            </a:xfrm>
            <a:prstGeom prst="bentConnector3">
              <a:avLst>
                <a:gd fmla="val 49998" name="adj1"/>
              </a:avLst>
            </a:prstGeom>
            <a:noFill/>
            <a:ln cap="flat" cmpd="sng" w="19050">
              <a:solidFill>
                <a:srgbClr val="C2C2C2"/>
              </a:solidFill>
              <a:prstDash val="solid"/>
              <a:miter lim="8000"/>
              <a:headEnd len="sm" w="sm" type="triangle"/>
              <a:tailEnd len="sm" w="sm" type="none"/>
            </a:ln>
          </p:spPr>
        </p:cxnSp>
        <p:cxnSp>
          <p:nvCxnSpPr>
            <p:cNvPr id="386" name="Google Shape;386;p31"/>
            <p:cNvCxnSpPr>
              <a:stCxn id="379" idx="2"/>
              <a:endCxn id="387" idx="0"/>
            </p:cNvCxnSpPr>
            <p:nvPr/>
          </p:nvCxnSpPr>
          <p:spPr>
            <a:xfrm flipH="1" rot="-5400000">
              <a:off x="6488150" y="2287050"/>
              <a:ext cx="720300" cy="1142700"/>
            </a:xfrm>
            <a:prstGeom prst="bentConnector3">
              <a:avLst>
                <a:gd fmla="val 49998" name="adj1"/>
              </a:avLst>
            </a:prstGeom>
            <a:noFill/>
            <a:ln cap="flat" cmpd="sng" w="19050">
              <a:solidFill>
                <a:srgbClr val="C2C2C2"/>
              </a:solidFill>
              <a:prstDash val="solid"/>
              <a:miter lim="8000"/>
              <a:headEnd len="sm" w="sm" type="none"/>
              <a:tailEnd len="sm" w="sm" type="triangle"/>
            </a:ln>
          </p:spPr>
        </p:cxnSp>
        <p:cxnSp>
          <p:nvCxnSpPr>
            <p:cNvPr id="388" name="Google Shape;388;p31"/>
            <p:cNvCxnSpPr>
              <a:stCxn id="389" idx="0"/>
              <a:endCxn id="379" idx="2"/>
            </p:cNvCxnSpPr>
            <p:nvPr/>
          </p:nvCxnSpPr>
          <p:spPr>
            <a:xfrm rot="-5400000">
              <a:off x="5557825" y="2499425"/>
              <a:ext cx="720300" cy="717900"/>
            </a:xfrm>
            <a:prstGeom prst="bentConnector3">
              <a:avLst>
                <a:gd fmla="val 49998" name="adj1"/>
              </a:avLst>
            </a:prstGeom>
            <a:noFill/>
            <a:ln cap="flat" cmpd="sng" w="19050">
              <a:solidFill>
                <a:srgbClr val="C2C2C2"/>
              </a:solidFill>
              <a:prstDash val="solid"/>
              <a:miter lim="8000"/>
              <a:headEnd len="sm" w="sm" type="triangle"/>
              <a:tailEnd len="sm" w="sm" type="none"/>
            </a:ln>
          </p:spPr>
        </p:cxnSp>
        <p:sp>
          <p:nvSpPr>
            <p:cNvPr id="378" name="Google Shape;378;p31"/>
            <p:cNvSpPr txBox="1"/>
            <p:nvPr/>
          </p:nvSpPr>
          <p:spPr>
            <a:xfrm>
              <a:off x="3977925" y="1355500"/>
              <a:ext cx="1364400" cy="366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Roboto"/>
                  <a:ea typeface="Roboto"/>
                  <a:cs typeface="Roboto"/>
                  <a:sym typeface="Roboto"/>
                </a:rPr>
                <a:t>US_Accidents</a:t>
              </a:r>
              <a:endParaRPr sz="1000">
                <a:solidFill>
                  <a:schemeClr val="lt1"/>
                </a:solidFill>
                <a:latin typeface="Roboto"/>
                <a:ea typeface="Roboto"/>
                <a:cs typeface="Roboto"/>
                <a:sym typeface="Roboto"/>
              </a:endParaRPr>
            </a:p>
          </p:txBody>
        </p:sp>
        <p:sp>
          <p:nvSpPr>
            <p:cNvPr id="381" name="Google Shape;381;p31"/>
            <p:cNvSpPr txBox="1"/>
            <p:nvPr/>
          </p:nvSpPr>
          <p:spPr>
            <a:xfrm>
              <a:off x="2289550" y="2131950"/>
              <a:ext cx="1202100" cy="366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Roboto"/>
                  <a:ea typeface="Roboto"/>
                  <a:cs typeface="Roboto"/>
                  <a:sym typeface="Roboto"/>
                </a:rPr>
                <a:t>Numerical</a:t>
              </a:r>
              <a:endParaRPr sz="1000">
                <a:solidFill>
                  <a:schemeClr val="lt1"/>
                </a:solidFill>
                <a:latin typeface="Roboto"/>
                <a:ea typeface="Roboto"/>
                <a:cs typeface="Roboto"/>
                <a:sym typeface="Roboto"/>
              </a:endParaRPr>
            </a:p>
          </p:txBody>
        </p:sp>
        <p:sp>
          <p:nvSpPr>
            <p:cNvPr id="379" name="Google Shape;379;p31"/>
            <p:cNvSpPr txBox="1"/>
            <p:nvPr/>
          </p:nvSpPr>
          <p:spPr>
            <a:xfrm>
              <a:off x="5629700" y="2131950"/>
              <a:ext cx="1294500" cy="366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Roboto"/>
                  <a:ea typeface="Roboto"/>
                  <a:cs typeface="Roboto"/>
                  <a:sym typeface="Roboto"/>
                </a:rPr>
                <a:t>Categorical</a:t>
              </a:r>
              <a:endParaRPr sz="1000">
                <a:solidFill>
                  <a:schemeClr val="lt1"/>
                </a:solidFill>
                <a:latin typeface="Roboto"/>
                <a:ea typeface="Roboto"/>
                <a:cs typeface="Roboto"/>
                <a:sym typeface="Roboto"/>
              </a:endParaRPr>
            </a:p>
          </p:txBody>
        </p:sp>
        <p:sp>
          <p:nvSpPr>
            <p:cNvPr id="387" name="Google Shape;387;p31"/>
            <p:cNvSpPr txBox="1"/>
            <p:nvPr/>
          </p:nvSpPr>
          <p:spPr>
            <a:xfrm>
              <a:off x="6818700" y="3218525"/>
              <a:ext cx="1202100" cy="366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Roboto"/>
                  <a:ea typeface="Roboto"/>
                  <a:cs typeface="Roboto"/>
                  <a:sym typeface="Roboto"/>
                </a:rPr>
                <a:t>Mode Imputation</a:t>
              </a:r>
              <a:endParaRPr sz="1000">
                <a:solidFill>
                  <a:schemeClr val="lt1"/>
                </a:solidFill>
                <a:latin typeface="Roboto"/>
                <a:ea typeface="Roboto"/>
                <a:cs typeface="Roboto"/>
                <a:sym typeface="Roboto"/>
              </a:endParaRPr>
            </a:p>
          </p:txBody>
        </p:sp>
        <p:sp>
          <p:nvSpPr>
            <p:cNvPr id="389" name="Google Shape;389;p31"/>
            <p:cNvSpPr txBox="1"/>
            <p:nvPr/>
          </p:nvSpPr>
          <p:spPr>
            <a:xfrm>
              <a:off x="4999675" y="3218525"/>
              <a:ext cx="1118700" cy="366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Roboto"/>
                  <a:ea typeface="Roboto"/>
                  <a:cs typeface="Roboto"/>
                  <a:sym typeface="Roboto"/>
                </a:rPr>
                <a:t>Encoding</a:t>
              </a:r>
              <a:endParaRPr sz="1000">
                <a:solidFill>
                  <a:schemeClr val="lt1"/>
                </a:solidFill>
                <a:latin typeface="Roboto"/>
                <a:ea typeface="Roboto"/>
                <a:cs typeface="Roboto"/>
                <a:sym typeface="Roboto"/>
              </a:endParaRPr>
            </a:p>
          </p:txBody>
        </p:sp>
        <p:sp>
          <p:nvSpPr>
            <p:cNvPr id="383" name="Google Shape;383;p31"/>
            <p:cNvSpPr txBox="1"/>
            <p:nvPr/>
          </p:nvSpPr>
          <p:spPr>
            <a:xfrm>
              <a:off x="3035625" y="3218525"/>
              <a:ext cx="1326300" cy="366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Roboto"/>
                  <a:ea typeface="Roboto"/>
                  <a:cs typeface="Roboto"/>
                  <a:sym typeface="Roboto"/>
                </a:rPr>
                <a:t>Median Imputation</a:t>
              </a:r>
              <a:endParaRPr sz="1000">
                <a:solidFill>
                  <a:schemeClr val="lt1"/>
                </a:solidFill>
                <a:latin typeface="Roboto"/>
                <a:ea typeface="Roboto"/>
                <a:cs typeface="Roboto"/>
                <a:sym typeface="Roboto"/>
              </a:endParaRPr>
            </a:p>
          </p:txBody>
        </p:sp>
        <p:sp>
          <p:nvSpPr>
            <p:cNvPr id="385" name="Google Shape;385;p31"/>
            <p:cNvSpPr txBox="1"/>
            <p:nvPr/>
          </p:nvSpPr>
          <p:spPr>
            <a:xfrm>
              <a:off x="1273350" y="3218525"/>
              <a:ext cx="1326300" cy="366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Roboto"/>
                  <a:ea typeface="Roboto"/>
                  <a:cs typeface="Roboto"/>
                  <a:sym typeface="Roboto"/>
                </a:rPr>
                <a:t>Mean </a:t>
              </a:r>
              <a:r>
                <a:rPr lang="en" sz="1000">
                  <a:solidFill>
                    <a:schemeClr val="lt1"/>
                  </a:solidFill>
                  <a:latin typeface="Roboto"/>
                  <a:ea typeface="Roboto"/>
                  <a:cs typeface="Roboto"/>
                  <a:sym typeface="Roboto"/>
                </a:rPr>
                <a:t>Imputation</a:t>
              </a:r>
              <a:endParaRPr sz="1000">
                <a:solidFill>
                  <a:schemeClr val="lt1"/>
                </a:solidFill>
                <a:latin typeface="Roboto"/>
                <a:ea typeface="Roboto"/>
                <a:cs typeface="Roboto"/>
                <a:sym typeface="Roboto"/>
              </a:endParaRPr>
            </a:p>
          </p:txBody>
        </p:sp>
        <p:cxnSp>
          <p:nvCxnSpPr>
            <p:cNvPr id="390" name="Google Shape;390;p31"/>
            <p:cNvCxnSpPr>
              <a:endCxn id="391" idx="1"/>
            </p:cNvCxnSpPr>
            <p:nvPr/>
          </p:nvCxnSpPr>
          <p:spPr>
            <a:xfrm>
              <a:off x="1967550" y="3603625"/>
              <a:ext cx="2003400" cy="756600"/>
            </a:xfrm>
            <a:prstGeom prst="bentConnector3">
              <a:avLst>
                <a:gd fmla="val -533" name="adj1"/>
              </a:avLst>
            </a:prstGeom>
            <a:noFill/>
            <a:ln cap="flat" cmpd="sng" w="9525">
              <a:solidFill>
                <a:schemeClr val="accent3"/>
              </a:solidFill>
              <a:prstDash val="solid"/>
              <a:round/>
              <a:headEnd len="med" w="med" type="none"/>
              <a:tailEnd len="med" w="med" type="triangle"/>
            </a:ln>
          </p:spPr>
        </p:cxnSp>
        <p:cxnSp>
          <p:nvCxnSpPr>
            <p:cNvPr id="392" name="Google Shape;392;p31"/>
            <p:cNvCxnSpPr>
              <a:endCxn id="391" idx="3"/>
            </p:cNvCxnSpPr>
            <p:nvPr/>
          </p:nvCxnSpPr>
          <p:spPr>
            <a:xfrm flipH="1">
              <a:off x="5173050" y="3614425"/>
              <a:ext cx="2258700" cy="745800"/>
            </a:xfrm>
            <a:prstGeom prst="bentConnector3">
              <a:avLst>
                <a:gd fmla="val -6" name="adj1"/>
              </a:avLst>
            </a:prstGeom>
            <a:noFill/>
            <a:ln cap="flat" cmpd="sng" w="9525">
              <a:solidFill>
                <a:schemeClr val="accent3"/>
              </a:solidFill>
              <a:prstDash val="solid"/>
              <a:round/>
              <a:headEnd len="med" w="med" type="none"/>
              <a:tailEnd len="med" w="med" type="triangle"/>
            </a:ln>
          </p:spPr>
        </p:cxnSp>
        <p:sp>
          <p:nvSpPr>
            <p:cNvPr id="391" name="Google Shape;391;p31"/>
            <p:cNvSpPr txBox="1"/>
            <p:nvPr/>
          </p:nvSpPr>
          <p:spPr>
            <a:xfrm>
              <a:off x="3970950" y="4177075"/>
              <a:ext cx="1202100" cy="3663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Roboto"/>
                  <a:ea typeface="Roboto"/>
                  <a:cs typeface="Roboto"/>
                  <a:sym typeface="Roboto"/>
                </a:rPr>
                <a:t>Normalization</a:t>
              </a:r>
              <a:endParaRPr sz="1000">
                <a:solidFill>
                  <a:schemeClr val="lt1"/>
                </a:solidFill>
                <a:latin typeface="Roboto"/>
                <a:ea typeface="Roboto"/>
                <a:cs typeface="Roboto"/>
                <a:sym typeface="Roboto"/>
              </a:endParaRPr>
            </a:p>
          </p:txBody>
        </p:sp>
        <p:cxnSp>
          <p:nvCxnSpPr>
            <p:cNvPr id="393" name="Google Shape;393;p31"/>
            <p:cNvCxnSpPr>
              <a:stCxn id="383" idx="2"/>
              <a:endCxn id="391" idx="0"/>
            </p:cNvCxnSpPr>
            <p:nvPr/>
          </p:nvCxnSpPr>
          <p:spPr>
            <a:xfrm flipH="1" rot="-5400000">
              <a:off x="3839325" y="3444275"/>
              <a:ext cx="592200" cy="873300"/>
            </a:xfrm>
            <a:prstGeom prst="bentConnector3">
              <a:avLst>
                <a:gd fmla="val 50004" name="adj1"/>
              </a:avLst>
            </a:prstGeom>
            <a:noFill/>
            <a:ln cap="flat" cmpd="sng" w="9525">
              <a:solidFill>
                <a:schemeClr val="accent3"/>
              </a:solidFill>
              <a:prstDash val="solid"/>
              <a:round/>
              <a:headEnd len="med" w="med" type="none"/>
              <a:tailEnd len="med" w="med" type="triangle"/>
            </a:ln>
          </p:spPr>
        </p:cxnSp>
        <p:cxnSp>
          <p:nvCxnSpPr>
            <p:cNvPr id="394" name="Google Shape;394;p31"/>
            <p:cNvCxnSpPr>
              <a:stCxn id="389" idx="2"/>
              <a:endCxn id="391" idx="0"/>
            </p:cNvCxnSpPr>
            <p:nvPr/>
          </p:nvCxnSpPr>
          <p:spPr>
            <a:xfrm rot="5400000">
              <a:off x="4769425" y="3387425"/>
              <a:ext cx="592200" cy="987000"/>
            </a:xfrm>
            <a:prstGeom prst="bentConnector3">
              <a:avLst>
                <a:gd fmla="val 50004" name="adj1"/>
              </a:avLst>
            </a:prstGeom>
            <a:noFill/>
            <a:ln cap="flat" cmpd="sng" w="9525">
              <a:solidFill>
                <a:schemeClr val="accent3"/>
              </a:solidFill>
              <a:prstDash val="solid"/>
              <a:round/>
              <a:headEnd len="med" w="med" type="none"/>
              <a:tailEnd len="med" w="med" type="triangle"/>
            </a:ln>
          </p:spPr>
        </p:cxn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2"/>
          <p:cNvSpPr txBox="1"/>
          <p:nvPr>
            <p:ph type="title"/>
          </p:nvPr>
        </p:nvSpPr>
        <p:spPr>
          <a:xfrm>
            <a:off x="713225" y="38787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MODELS</a:t>
            </a:r>
            <a:endParaRPr>
              <a:solidFill>
                <a:srgbClr val="040B13"/>
              </a:solidFill>
            </a:endParaRPr>
          </a:p>
        </p:txBody>
      </p:sp>
      <p:grpSp>
        <p:nvGrpSpPr>
          <p:cNvPr id="400" name="Google Shape;400;p32"/>
          <p:cNvGrpSpPr/>
          <p:nvPr/>
        </p:nvGrpSpPr>
        <p:grpSpPr>
          <a:xfrm>
            <a:off x="5325301" y="1507737"/>
            <a:ext cx="2744704" cy="2657950"/>
            <a:chOff x="887550" y="1565582"/>
            <a:chExt cx="2744704" cy="2920825"/>
          </a:xfrm>
        </p:grpSpPr>
        <p:sp>
          <p:nvSpPr>
            <p:cNvPr id="401" name="Google Shape;401;p32"/>
            <p:cNvSpPr/>
            <p:nvPr/>
          </p:nvSpPr>
          <p:spPr>
            <a:xfrm>
              <a:off x="887550" y="2861882"/>
              <a:ext cx="686100" cy="1624200"/>
            </a:xfrm>
            <a:prstGeom prst="rect">
              <a:avLst/>
            </a:prstGeom>
            <a:solidFill>
              <a:srgbClr val="F5D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02" name="Google Shape;402;p32"/>
            <p:cNvSpPr/>
            <p:nvPr/>
          </p:nvSpPr>
          <p:spPr>
            <a:xfrm>
              <a:off x="1573755" y="2525987"/>
              <a:ext cx="686100" cy="1959900"/>
            </a:xfrm>
            <a:prstGeom prst="rect">
              <a:avLst/>
            </a:prstGeom>
            <a:solidFill>
              <a:srgbClr val="82B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03" name="Google Shape;403;p32"/>
            <p:cNvSpPr/>
            <p:nvPr/>
          </p:nvSpPr>
          <p:spPr>
            <a:xfrm>
              <a:off x="2259960" y="2246083"/>
              <a:ext cx="686100" cy="2239800"/>
            </a:xfrm>
            <a:prstGeom prst="rect">
              <a:avLst/>
            </a:prstGeom>
            <a:solidFill>
              <a:srgbClr val="CE7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04" name="Google Shape;404;p32"/>
            <p:cNvSpPr txBox="1"/>
            <p:nvPr/>
          </p:nvSpPr>
          <p:spPr>
            <a:xfrm rot="-5400000">
              <a:off x="740577" y="3207826"/>
              <a:ext cx="980100" cy="319500"/>
            </a:xfrm>
            <a:prstGeom prst="rect">
              <a:avLst/>
            </a:prstGeom>
            <a:noFill/>
            <a:ln>
              <a:noFill/>
            </a:ln>
          </p:spPr>
          <p:txBody>
            <a:bodyPr anchorCtr="0" anchor="ctr" bIns="91425" lIns="91425" spcFirstLastPara="1" rIns="228600" wrap="square" tIns="91425">
              <a:noAutofit/>
            </a:bodyPr>
            <a:lstStyle/>
            <a:p>
              <a:pPr indent="0" lvl="0" marL="0" rtl="0" algn="r">
                <a:lnSpc>
                  <a:spcPct val="115000"/>
                </a:lnSpc>
                <a:spcBef>
                  <a:spcPts val="0"/>
                </a:spcBef>
                <a:spcAft>
                  <a:spcPts val="0"/>
                </a:spcAft>
                <a:buNone/>
              </a:pPr>
              <a:r>
                <a:rPr b="1" lang="en" sz="1600">
                  <a:solidFill>
                    <a:schemeClr val="accent5"/>
                  </a:solidFill>
                  <a:latin typeface="Fira Sans Extra Condensed"/>
                  <a:ea typeface="Fira Sans Extra Condensed"/>
                  <a:cs typeface="Fira Sans Extra Condensed"/>
                  <a:sym typeface="Fira Sans Extra Condensed"/>
                </a:rPr>
                <a:t>Log_Reg</a:t>
              </a:r>
              <a:endParaRPr b="1" sz="1600">
                <a:solidFill>
                  <a:schemeClr val="accent5"/>
                </a:solidFill>
                <a:latin typeface="Fira Sans Extra Condensed"/>
                <a:ea typeface="Fira Sans Extra Condensed"/>
                <a:cs typeface="Fira Sans Extra Condensed"/>
                <a:sym typeface="Fira Sans Extra Condensed"/>
              </a:endParaRPr>
            </a:p>
          </p:txBody>
        </p:sp>
        <p:sp>
          <p:nvSpPr>
            <p:cNvPr id="405" name="Google Shape;405;p32"/>
            <p:cNvSpPr txBox="1"/>
            <p:nvPr/>
          </p:nvSpPr>
          <p:spPr>
            <a:xfrm rot="-5400000">
              <a:off x="1302727" y="2983327"/>
              <a:ext cx="1228200" cy="319500"/>
            </a:xfrm>
            <a:prstGeom prst="rect">
              <a:avLst/>
            </a:prstGeom>
            <a:noFill/>
            <a:ln>
              <a:noFill/>
            </a:ln>
          </p:spPr>
          <p:txBody>
            <a:bodyPr anchorCtr="0" anchor="ctr" bIns="91425" lIns="91425" spcFirstLastPara="1" rIns="228600" wrap="square" tIns="91425">
              <a:noAutofit/>
            </a:bodyPr>
            <a:lstStyle/>
            <a:p>
              <a:pPr indent="0" lvl="0" marL="0" rtl="0" algn="r">
                <a:lnSpc>
                  <a:spcPct val="115000"/>
                </a:lnSpc>
                <a:spcBef>
                  <a:spcPts val="0"/>
                </a:spcBef>
                <a:spcAft>
                  <a:spcPts val="0"/>
                </a:spcAft>
                <a:buNone/>
              </a:pPr>
              <a:r>
                <a:rPr b="1" lang="en" sz="1600">
                  <a:solidFill>
                    <a:schemeClr val="accent5"/>
                  </a:solidFill>
                  <a:latin typeface="Fira Sans Extra Condensed"/>
                  <a:ea typeface="Fira Sans Extra Condensed"/>
                  <a:cs typeface="Fira Sans Extra Condensed"/>
                  <a:sym typeface="Fira Sans Extra Condensed"/>
                </a:rPr>
                <a:t>KNN</a:t>
              </a:r>
              <a:endParaRPr b="1" sz="1600">
                <a:solidFill>
                  <a:schemeClr val="accent5"/>
                </a:solidFill>
                <a:latin typeface="Fira Sans Extra Condensed"/>
                <a:ea typeface="Fira Sans Extra Condensed"/>
                <a:cs typeface="Fira Sans Extra Condensed"/>
                <a:sym typeface="Fira Sans Extra Condensed"/>
              </a:endParaRPr>
            </a:p>
          </p:txBody>
        </p:sp>
        <p:sp>
          <p:nvSpPr>
            <p:cNvPr id="406" name="Google Shape;406;p32"/>
            <p:cNvSpPr txBox="1"/>
            <p:nvPr/>
          </p:nvSpPr>
          <p:spPr>
            <a:xfrm rot="-5400000">
              <a:off x="1764828" y="2935890"/>
              <a:ext cx="1676400" cy="319500"/>
            </a:xfrm>
            <a:prstGeom prst="rect">
              <a:avLst/>
            </a:prstGeom>
            <a:noFill/>
            <a:ln>
              <a:noFill/>
            </a:ln>
          </p:spPr>
          <p:txBody>
            <a:bodyPr anchorCtr="0" anchor="ctr" bIns="91425" lIns="91425" spcFirstLastPara="1" rIns="228600" wrap="square" tIns="91425">
              <a:noAutofit/>
            </a:bodyPr>
            <a:lstStyle/>
            <a:p>
              <a:pPr indent="0" lvl="0" marL="0" rtl="0" algn="r">
                <a:lnSpc>
                  <a:spcPct val="115000"/>
                </a:lnSpc>
                <a:spcBef>
                  <a:spcPts val="0"/>
                </a:spcBef>
                <a:spcAft>
                  <a:spcPts val="0"/>
                </a:spcAft>
                <a:buNone/>
              </a:pPr>
              <a:r>
                <a:rPr b="1" lang="en" sz="1600">
                  <a:solidFill>
                    <a:schemeClr val="accent5"/>
                  </a:solidFill>
                  <a:latin typeface="Fira Sans Extra Condensed"/>
                  <a:ea typeface="Fira Sans Extra Condensed"/>
                  <a:cs typeface="Fira Sans Extra Condensed"/>
                  <a:sym typeface="Fira Sans Extra Condensed"/>
                </a:rPr>
                <a:t>Decision_Tree</a:t>
              </a:r>
              <a:endParaRPr b="1" sz="1600">
                <a:solidFill>
                  <a:schemeClr val="accent5"/>
                </a:solidFill>
                <a:latin typeface="Fira Sans Extra Condensed"/>
                <a:ea typeface="Fira Sans Extra Condensed"/>
                <a:cs typeface="Fira Sans Extra Condensed"/>
                <a:sym typeface="Fira Sans Extra Condensed"/>
              </a:endParaRPr>
            </a:p>
          </p:txBody>
        </p:sp>
        <p:sp>
          <p:nvSpPr>
            <p:cNvPr id="407" name="Google Shape;407;p32"/>
            <p:cNvSpPr/>
            <p:nvPr/>
          </p:nvSpPr>
          <p:spPr>
            <a:xfrm>
              <a:off x="2946154" y="1968506"/>
              <a:ext cx="686100" cy="2517900"/>
            </a:xfrm>
            <a:prstGeom prst="rect">
              <a:avLst/>
            </a:prstGeom>
            <a:solidFill>
              <a:srgbClr val="E155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408" name="Google Shape;408;p32"/>
            <p:cNvSpPr txBox="1"/>
            <p:nvPr/>
          </p:nvSpPr>
          <p:spPr>
            <a:xfrm rot="-5400000">
              <a:off x="2230378" y="2867668"/>
              <a:ext cx="2117700" cy="319500"/>
            </a:xfrm>
            <a:prstGeom prst="rect">
              <a:avLst/>
            </a:prstGeom>
            <a:noFill/>
            <a:ln>
              <a:noFill/>
            </a:ln>
          </p:spPr>
          <p:txBody>
            <a:bodyPr anchorCtr="0" anchor="ctr" bIns="91425" lIns="91425" spcFirstLastPara="1" rIns="228600" wrap="square" tIns="91425">
              <a:noAutofit/>
            </a:bodyPr>
            <a:lstStyle/>
            <a:p>
              <a:pPr indent="0" lvl="0" marL="0" rtl="0" algn="r">
                <a:lnSpc>
                  <a:spcPct val="115000"/>
                </a:lnSpc>
                <a:spcBef>
                  <a:spcPts val="0"/>
                </a:spcBef>
                <a:spcAft>
                  <a:spcPts val="0"/>
                </a:spcAft>
                <a:buNone/>
              </a:pPr>
              <a:r>
                <a:rPr b="1" lang="en" sz="1600">
                  <a:solidFill>
                    <a:schemeClr val="accent5"/>
                  </a:solidFill>
                  <a:latin typeface="Fira Sans Extra Condensed"/>
                  <a:ea typeface="Fira Sans Extra Condensed"/>
                  <a:cs typeface="Fira Sans Extra Condensed"/>
                  <a:sym typeface="Fira Sans Extra Condensed"/>
                </a:rPr>
                <a:t>Random_Forest</a:t>
              </a:r>
              <a:endParaRPr b="1" sz="1600">
                <a:solidFill>
                  <a:schemeClr val="accent5"/>
                </a:solidFill>
                <a:latin typeface="Fira Sans Extra Condensed"/>
                <a:ea typeface="Fira Sans Extra Condensed"/>
                <a:cs typeface="Fira Sans Extra Condensed"/>
                <a:sym typeface="Fira Sans Extra Condensed"/>
              </a:endParaRPr>
            </a:p>
          </p:txBody>
        </p:sp>
        <p:grpSp>
          <p:nvGrpSpPr>
            <p:cNvPr id="409" name="Google Shape;409;p32"/>
            <p:cNvGrpSpPr/>
            <p:nvPr/>
          </p:nvGrpSpPr>
          <p:grpSpPr>
            <a:xfrm>
              <a:off x="1106866" y="2411732"/>
              <a:ext cx="283465" cy="320038"/>
              <a:chOff x="-61783350" y="2297100"/>
              <a:chExt cx="316650" cy="316650"/>
            </a:xfrm>
          </p:grpSpPr>
          <p:sp>
            <p:nvSpPr>
              <p:cNvPr id="410" name="Google Shape;410;p3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F5D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F5D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 name="Google Shape;412;p32"/>
            <p:cNvSpPr/>
            <p:nvPr/>
          </p:nvSpPr>
          <p:spPr>
            <a:xfrm>
              <a:off x="1765622" y="2101499"/>
              <a:ext cx="310906" cy="31090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82BA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2"/>
            <p:cNvSpPr/>
            <p:nvPr/>
          </p:nvSpPr>
          <p:spPr>
            <a:xfrm>
              <a:off x="2456719" y="1806379"/>
              <a:ext cx="310911" cy="310898"/>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CE7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2"/>
            <p:cNvSpPr/>
            <p:nvPr/>
          </p:nvSpPr>
          <p:spPr>
            <a:xfrm>
              <a:off x="3137971" y="1565582"/>
              <a:ext cx="310909" cy="31090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E155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 name="Google Shape;415;p32"/>
          <p:cNvSpPr txBox="1"/>
          <p:nvPr/>
        </p:nvSpPr>
        <p:spPr>
          <a:xfrm>
            <a:off x="834675" y="1657475"/>
            <a:ext cx="3881700" cy="23631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a:solidFill>
                  <a:schemeClr val="lt1"/>
                </a:solidFill>
                <a:latin typeface="Chivo"/>
                <a:ea typeface="Chivo"/>
                <a:cs typeface="Chivo"/>
                <a:sym typeface="Chivo"/>
              </a:rPr>
              <a:t>Sample dataset is split into (80-20) training and testing set using sklearn.</a:t>
            </a:r>
            <a:endParaRPr>
              <a:solidFill>
                <a:schemeClr val="lt1"/>
              </a:solidFill>
              <a:latin typeface="Chivo"/>
              <a:ea typeface="Chivo"/>
              <a:cs typeface="Chivo"/>
              <a:sym typeface="Chivo"/>
            </a:endParaRPr>
          </a:p>
          <a:p>
            <a:pPr indent="0" lvl="0" marL="0" rtl="0" algn="l">
              <a:lnSpc>
                <a:spcPct val="120000"/>
              </a:lnSpc>
              <a:spcBef>
                <a:spcPts val="0"/>
              </a:spcBef>
              <a:spcAft>
                <a:spcPts val="0"/>
              </a:spcAft>
              <a:buNone/>
            </a:pPr>
            <a:r>
              <a:rPr lang="en">
                <a:solidFill>
                  <a:schemeClr val="lt1"/>
                </a:solidFill>
                <a:latin typeface="Chivo"/>
                <a:ea typeface="Chivo"/>
                <a:cs typeface="Chivo"/>
                <a:sym typeface="Chivo"/>
              </a:rPr>
              <a:t>Stratified Cross Validation(10 folds) is used to validate each algorithm.</a:t>
            </a:r>
            <a:endParaRPr>
              <a:solidFill>
                <a:schemeClr val="lt1"/>
              </a:solidFill>
              <a:latin typeface="Chivo"/>
              <a:ea typeface="Chivo"/>
              <a:cs typeface="Chivo"/>
              <a:sym typeface="Chivo"/>
            </a:endParaRPr>
          </a:p>
          <a:p>
            <a:pPr indent="0" lvl="0" marL="0" rtl="0" algn="l">
              <a:lnSpc>
                <a:spcPct val="120000"/>
              </a:lnSpc>
              <a:spcBef>
                <a:spcPts val="0"/>
              </a:spcBef>
              <a:spcAft>
                <a:spcPts val="0"/>
              </a:spcAft>
              <a:buNone/>
            </a:pPr>
            <a:r>
              <a:rPr lang="en">
                <a:solidFill>
                  <a:schemeClr val="lt1"/>
                </a:solidFill>
                <a:latin typeface="Chivo"/>
                <a:ea typeface="Chivo"/>
                <a:cs typeface="Chivo"/>
                <a:sym typeface="Chivo"/>
              </a:rPr>
              <a:t>Logistic Regression was our baseline model. It failed to detect non-linear patterns in dataset.</a:t>
            </a:r>
            <a:endParaRPr>
              <a:solidFill>
                <a:schemeClr val="lt1"/>
              </a:solidFill>
              <a:latin typeface="Chivo"/>
              <a:ea typeface="Chivo"/>
              <a:cs typeface="Chivo"/>
              <a:sym typeface="Chivo"/>
            </a:endParaRPr>
          </a:p>
          <a:p>
            <a:pPr indent="0" lvl="0" marL="0" rtl="0" algn="l">
              <a:lnSpc>
                <a:spcPct val="120000"/>
              </a:lnSpc>
              <a:spcBef>
                <a:spcPts val="0"/>
              </a:spcBef>
              <a:spcAft>
                <a:spcPts val="0"/>
              </a:spcAft>
              <a:buNone/>
            </a:pPr>
            <a:r>
              <a:rPr lang="en">
                <a:solidFill>
                  <a:schemeClr val="lt1"/>
                </a:solidFill>
                <a:latin typeface="Chivo"/>
                <a:ea typeface="Chivo"/>
                <a:cs typeface="Chivo"/>
                <a:sym typeface="Chivo"/>
              </a:rPr>
              <a:t>KNN, Decision Tree and random forest performed fairly well.</a:t>
            </a:r>
            <a:endParaRPr>
              <a:solidFill>
                <a:schemeClr val="lt1"/>
              </a:solidFill>
              <a:latin typeface="Chivo"/>
              <a:ea typeface="Chivo"/>
              <a:cs typeface="Chivo"/>
              <a:sym typeface="Chivo"/>
            </a:endParaRPr>
          </a:p>
        </p:txBody>
      </p:sp>
      <p:sp>
        <p:nvSpPr>
          <p:cNvPr id="416" name="Google Shape;416;p32"/>
          <p:cNvSpPr/>
          <p:nvPr/>
        </p:nvSpPr>
        <p:spPr>
          <a:xfrm>
            <a:off x="713214" y="1785785"/>
            <a:ext cx="148500" cy="116700"/>
          </a:xfrm>
          <a:prstGeom prst="striped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2"/>
          <p:cNvSpPr/>
          <p:nvPr/>
        </p:nvSpPr>
        <p:spPr>
          <a:xfrm>
            <a:off x="713214" y="2318710"/>
            <a:ext cx="148500" cy="116700"/>
          </a:xfrm>
          <a:prstGeom prst="striped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2"/>
          <p:cNvSpPr/>
          <p:nvPr/>
        </p:nvSpPr>
        <p:spPr>
          <a:xfrm>
            <a:off x="713214" y="2851635"/>
            <a:ext cx="148500" cy="116700"/>
          </a:xfrm>
          <a:prstGeom prst="striped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2"/>
          <p:cNvSpPr/>
          <p:nvPr/>
        </p:nvSpPr>
        <p:spPr>
          <a:xfrm>
            <a:off x="713214" y="3601060"/>
            <a:ext cx="148500" cy="116700"/>
          </a:xfrm>
          <a:prstGeom prst="stripedRightArrow">
            <a:avLst>
              <a:gd fmla="val 5000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0" name="Google Shape;420;p32"/>
          <p:cNvCxnSpPr>
            <a:stCxn id="421" idx="3"/>
          </p:cNvCxnSpPr>
          <p:nvPr/>
        </p:nvCxnSpPr>
        <p:spPr>
          <a:xfrm>
            <a:off x="5090775" y="4394975"/>
            <a:ext cx="3239400" cy="0"/>
          </a:xfrm>
          <a:prstGeom prst="straightConnector1">
            <a:avLst/>
          </a:prstGeom>
          <a:noFill/>
          <a:ln cap="flat" cmpd="sng" w="9525">
            <a:solidFill>
              <a:schemeClr val="accent2"/>
            </a:solidFill>
            <a:prstDash val="solid"/>
            <a:round/>
            <a:headEnd len="med" w="med" type="none"/>
            <a:tailEnd len="med" w="med" type="triangle"/>
          </a:ln>
        </p:spPr>
      </p:cxnSp>
      <p:sp>
        <p:nvSpPr>
          <p:cNvPr id="421" name="Google Shape;421;p32"/>
          <p:cNvSpPr txBox="1"/>
          <p:nvPr/>
        </p:nvSpPr>
        <p:spPr>
          <a:xfrm>
            <a:off x="3903075" y="4255925"/>
            <a:ext cx="1187700" cy="278100"/>
          </a:xfrm>
          <a:prstGeom prst="rect">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accent2"/>
                </a:solidFill>
                <a:latin typeface="Chivo"/>
                <a:ea typeface="Chivo"/>
                <a:cs typeface="Chivo"/>
                <a:sym typeface="Chivo"/>
              </a:rPr>
              <a:t>Performance</a:t>
            </a:r>
            <a:endParaRPr sz="1200">
              <a:solidFill>
                <a:schemeClr val="accent2"/>
              </a:solidFill>
              <a:latin typeface="Chivo"/>
              <a:ea typeface="Chivo"/>
              <a:cs typeface="Chivo"/>
              <a:sym typeface="Chiv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nnual Review by Slidesgo">
  <a:themeElements>
    <a:clrScheme name="Simple Light">
      <a:dk1>
        <a:srgbClr val="000000"/>
      </a:dk1>
      <a:lt1>
        <a:srgbClr val="FFFFFF"/>
      </a:lt1>
      <a:dk2>
        <a:srgbClr val="595959"/>
      </a:dk2>
      <a:lt2>
        <a:srgbClr val="EEEEEE"/>
      </a:lt2>
      <a:accent1>
        <a:srgbClr val="040B13"/>
      </a:accent1>
      <a:accent2>
        <a:srgbClr val="FFD809"/>
      </a:accent2>
      <a:accent3>
        <a:srgbClr val="F3F3F3"/>
      </a:accent3>
      <a:accent4>
        <a:srgbClr val="B7B7B7"/>
      </a:accent4>
      <a:accent5>
        <a:srgbClr val="434343"/>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